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28"/>
  </p:notesMasterIdLst>
  <p:handoutMasterIdLst>
    <p:handoutMasterId r:id="rId29"/>
  </p:handoutMasterIdLst>
  <p:sldIdLst>
    <p:sldId id="260" r:id="rId2"/>
    <p:sldId id="277" r:id="rId3"/>
    <p:sldId id="299" r:id="rId4"/>
    <p:sldId id="296" r:id="rId5"/>
    <p:sldId id="297" r:id="rId6"/>
    <p:sldId id="287" r:id="rId7"/>
    <p:sldId id="273" r:id="rId8"/>
    <p:sldId id="269" r:id="rId9"/>
    <p:sldId id="285" r:id="rId10"/>
    <p:sldId id="284" r:id="rId11"/>
    <p:sldId id="292" r:id="rId12"/>
    <p:sldId id="291" r:id="rId13"/>
    <p:sldId id="295" r:id="rId14"/>
    <p:sldId id="290" r:id="rId15"/>
    <p:sldId id="271" r:id="rId16"/>
    <p:sldId id="268" r:id="rId17"/>
    <p:sldId id="272" r:id="rId18"/>
    <p:sldId id="274" r:id="rId19"/>
    <p:sldId id="279" r:id="rId20"/>
    <p:sldId id="283" r:id="rId21"/>
    <p:sldId id="282" r:id="rId22"/>
    <p:sldId id="281" r:id="rId23"/>
    <p:sldId id="293" r:id="rId24"/>
    <p:sldId id="286" r:id="rId25"/>
    <p:sldId id="288" r:id="rId26"/>
    <p:sldId id="289" r:id="rId27"/>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5D9F32-CB74-DCF1-FF1B-C3F2C56E618E}" name="Myers-Pigg, Allison N" initials="MPAN" userId="S::allison.myers-pigg@pnnl.gov::9edc4ce8-2589-476c-8ad3-0c1710c489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702B"/>
    <a:srgbClr val="000000"/>
    <a:srgbClr val="B7C4AA"/>
    <a:srgbClr val="70C7DA"/>
    <a:srgbClr val="7F8180"/>
    <a:srgbClr val="666666"/>
    <a:srgbClr val="4C4C4C"/>
    <a:srgbClr val="C8722E"/>
    <a:srgbClr val="FFFFFF"/>
    <a:srgbClr val="719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34CCE2-A51A-4DDE-8FEB-DA7307DEE24F}" v="274" dt="2022-12-15T15:38:52.2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84790"/>
  </p:normalViewPr>
  <p:slideViewPr>
    <p:cSldViewPr snapToGrid="0" snapToObjects="1">
      <p:cViewPr varScale="1">
        <p:scale>
          <a:sx n="47" d="100"/>
          <a:sy n="47" d="100"/>
        </p:scale>
        <p:origin x="1124" y="52"/>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Elhinny, Julia S" userId="136ddd1b-229b-40da-933d-3cdd06bdd77a" providerId="ADAL" clId="{A544690E-E722-42FA-903A-E689B4950110}"/>
    <pc:docChg chg="undo redo custSel addSld delSld modSld sldOrd modMainMaster">
      <pc:chgData name="McElhinny, Julia S" userId="136ddd1b-229b-40da-933d-3cdd06bdd77a" providerId="ADAL" clId="{A544690E-E722-42FA-903A-E689B4950110}" dt="2022-12-09T22:08:58.076" v="11992" actId="20577"/>
      <pc:docMkLst>
        <pc:docMk/>
      </pc:docMkLst>
      <pc:sldChg chg="addSp delSp modSp add del mod setBg modNotesTx">
        <pc:chgData name="McElhinny, Julia S" userId="136ddd1b-229b-40da-933d-3cdd06bdd77a" providerId="ADAL" clId="{A544690E-E722-42FA-903A-E689B4950110}" dt="2022-12-07T17:33:29.539" v="8196" actId="47"/>
        <pc:sldMkLst>
          <pc:docMk/>
          <pc:sldMk cId="1152154647" sldId="260"/>
        </pc:sldMkLst>
        <pc:spChg chg="mod">
          <ac:chgData name="McElhinny, Julia S" userId="136ddd1b-229b-40da-933d-3cdd06bdd77a" providerId="ADAL" clId="{A544690E-E722-42FA-903A-E689B4950110}" dt="2022-12-07T15:14:03.011" v="8168" actId="20577"/>
          <ac:spMkLst>
            <pc:docMk/>
            <pc:sldMk cId="1152154647" sldId="260"/>
            <ac:spMk id="2" creationId="{8BDFD0D9-1CAC-4FBD-8120-CBD5A07EB995}"/>
          </ac:spMkLst>
        </pc:spChg>
        <pc:spChg chg="mod">
          <ac:chgData name="McElhinny, Julia S" userId="136ddd1b-229b-40da-933d-3cdd06bdd77a" providerId="ADAL" clId="{A544690E-E722-42FA-903A-E689B4950110}" dt="2022-12-06T00:13:50.360" v="1207" actId="1076"/>
          <ac:spMkLst>
            <pc:docMk/>
            <pc:sldMk cId="1152154647" sldId="260"/>
            <ac:spMk id="4" creationId="{3C886310-1A8B-41C6-8ABF-4E949224625A}"/>
          </ac:spMkLst>
        </pc:spChg>
        <pc:spChg chg="mod">
          <ac:chgData name="McElhinny, Julia S" userId="136ddd1b-229b-40da-933d-3cdd06bdd77a" providerId="ADAL" clId="{A544690E-E722-42FA-903A-E689B4950110}" dt="2022-12-06T00:13:46.589" v="1206" actId="255"/>
          <ac:spMkLst>
            <pc:docMk/>
            <pc:sldMk cId="1152154647" sldId="260"/>
            <ac:spMk id="5" creationId="{2599C3C0-764A-4145-9480-D79B28BB6551}"/>
          </ac:spMkLst>
        </pc:spChg>
        <pc:spChg chg="mod">
          <ac:chgData name="McElhinny, Julia S" userId="136ddd1b-229b-40da-933d-3cdd06bdd77a" providerId="ADAL" clId="{A544690E-E722-42FA-903A-E689B4950110}" dt="2022-12-06T00:14:07.709" v="1211" actId="1076"/>
          <ac:spMkLst>
            <pc:docMk/>
            <pc:sldMk cId="1152154647" sldId="260"/>
            <ac:spMk id="6" creationId="{B8696A4F-5314-46CD-B205-CC2D44570D66}"/>
          </ac:spMkLst>
        </pc:spChg>
        <pc:spChg chg="add del mod">
          <ac:chgData name="McElhinny, Julia S" userId="136ddd1b-229b-40da-933d-3cdd06bdd77a" providerId="ADAL" clId="{A544690E-E722-42FA-903A-E689B4950110}" dt="2022-12-02T22:10:53.534" v="114" actId="478"/>
          <ac:spMkLst>
            <pc:docMk/>
            <pc:sldMk cId="1152154647" sldId="260"/>
            <ac:spMk id="7" creationId="{EE364070-78EA-41A4-8EE7-57263A3E30E4}"/>
          </ac:spMkLst>
        </pc:spChg>
        <pc:picChg chg="add mod">
          <ac:chgData name="McElhinny, Julia S" userId="136ddd1b-229b-40da-933d-3cdd06bdd77a" providerId="ADAL" clId="{A544690E-E722-42FA-903A-E689B4950110}" dt="2022-12-06T00:14:45.106" v="1216" actId="1076"/>
          <ac:picMkLst>
            <pc:docMk/>
            <pc:sldMk cId="1152154647" sldId="260"/>
            <ac:picMk id="8" creationId="{CB962E13-E179-48D3-AFDC-F6F02AF38FDD}"/>
          </ac:picMkLst>
        </pc:picChg>
        <pc:picChg chg="add mod">
          <ac:chgData name="McElhinny, Julia S" userId="136ddd1b-229b-40da-933d-3cdd06bdd77a" providerId="ADAL" clId="{A544690E-E722-42FA-903A-E689B4950110}" dt="2022-12-06T00:14:46.379" v="1217" actId="1076"/>
          <ac:picMkLst>
            <pc:docMk/>
            <pc:sldMk cId="1152154647" sldId="260"/>
            <ac:picMk id="10" creationId="{655B5D03-183A-4D98-A1CA-F78DC1142FE2}"/>
          </ac:picMkLst>
        </pc:picChg>
      </pc:sldChg>
      <pc:sldChg chg="del">
        <pc:chgData name="McElhinny, Julia S" userId="136ddd1b-229b-40da-933d-3cdd06bdd77a" providerId="ADAL" clId="{A544690E-E722-42FA-903A-E689B4950110}" dt="2022-12-06T20:43:46.868" v="2197" actId="47"/>
        <pc:sldMkLst>
          <pc:docMk/>
          <pc:sldMk cId="3169358349" sldId="261"/>
        </pc:sldMkLst>
      </pc:sldChg>
      <pc:sldChg chg="del">
        <pc:chgData name="McElhinny, Julia S" userId="136ddd1b-229b-40da-933d-3cdd06bdd77a" providerId="ADAL" clId="{A544690E-E722-42FA-903A-E689B4950110}" dt="2022-12-06T20:43:46.868" v="2197" actId="47"/>
        <pc:sldMkLst>
          <pc:docMk/>
          <pc:sldMk cId="118940903" sldId="262"/>
        </pc:sldMkLst>
      </pc:sldChg>
      <pc:sldChg chg="del">
        <pc:chgData name="McElhinny, Julia S" userId="136ddd1b-229b-40da-933d-3cdd06bdd77a" providerId="ADAL" clId="{A544690E-E722-42FA-903A-E689B4950110}" dt="2022-12-06T20:43:46.868" v="2197" actId="47"/>
        <pc:sldMkLst>
          <pc:docMk/>
          <pc:sldMk cId="3300410602" sldId="263"/>
        </pc:sldMkLst>
      </pc:sldChg>
      <pc:sldChg chg="del">
        <pc:chgData name="McElhinny, Julia S" userId="136ddd1b-229b-40da-933d-3cdd06bdd77a" providerId="ADAL" clId="{A544690E-E722-42FA-903A-E689B4950110}" dt="2022-12-06T20:43:46.868" v="2197" actId="47"/>
        <pc:sldMkLst>
          <pc:docMk/>
          <pc:sldMk cId="1521876467" sldId="264"/>
        </pc:sldMkLst>
      </pc:sldChg>
      <pc:sldChg chg="del">
        <pc:chgData name="McElhinny, Julia S" userId="136ddd1b-229b-40da-933d-3cdd06bdd77a" providerId="ADAL" clId="{A544690E-E722-42FA-903A-E689B4950110}" dt="2022-12-06T20:43:46.868" v="2197" actId="47"/>
        <pc:sldMkLst>
          <pc:docMk/>
          <pc:sldMk cId="1259776791" sldId="265"/>
        </pc:sldMkLst>
      </pc:sldChg>
      <pc:sldChg chg="del">
        <pc:chgData name="McElhinny, Julia S" userId="136ddd1b-229b-40da-933d-3cdd06bdd77a" providerId="ADAL" clId="{A544690E-E722-42FA-903A-E689B4950110}" dt="2022-12-06T20:43:46.868" v="2197" actId="47"/>
        <pc:sldMkLst>
          <pc:docMk/>
          <pc:sldMk cId="2073985437" sldId="266"/>
        </pc:sldMkLst>
      </pc:sldChg>
      <pc:sldChg chg="del">
        <pc:chgData name="McElhinny, Julia S" userId="136ddd1b-229b-40da-933d-3cdd06bdd77a" providerId="ADAL" clId="{A544690E-E722-42FA-903A-E689B4950110}" dt="2022-12-06T20:43:46.868" v="2197" actId="47"/>
        <pc:sldMkLst>
          <pc:docMk/>
          <pc:sldMk cId="820614444" sldId="267"/>
        </pc:sldMkLst>
      </pc:sldChg>
      <pc:sldChg chg="addSp modSp mod chgLayout">
        <pc:chgData name="McElhinny, Julia S" userId="136ddd1b-229b-40da-933d-3cdd06bdd77a" providerId="ADAL" clId="{A544690E-E722-42FA-903A-E689B4950110}" dt="2022-12-05T18:28:14.700" v="705" actId="1076"/>
        <pc:sldMkLst>
          <pc:docMk/>
          <pc:sldMk cId="757395271" sldId="268"/>
        </pc:sldMkLst>
        <pc:spChg chg="mod ord">
          <ac:chgData name="McElhinny, Julia S" userId="136ddd1b-229b-40da-933d-3cdd06bdd77a" providerId="ADAL" clId="{A544690E-E722-42FA-903A-E689B4950110}" dt="2022-12-05T18:24:50.845" v="651" actId="700"/>
          <ac:spMkLst>
            <pc:docMk/>
            <pc:sldMk cId="757395271" sldId="268"/>
            <ac:spMk id="2" creationId="{F7433BB6-ACB2-4953-9ADC-C0F78F3BD058}"/>
          </ac:spMkLst>
        </pc:spChg>
        <pc:spChg chg="add mod">
          <ac:chgData name="McElhinny, Julia S" userId="136ddd1b-229b-40da-933d-3cdd06bdd77a" providerId="ADAL" clId="{A544690E-E722-42FA-903A-E689B4950110}" dt="2022-12-05T18:28:14.700" v="705" actId="1076"/>
          <ac:spMkLst>
            <pc:docMk/>
            <pc:sldMk cId="757395271" sldId="268"/>
            <ac:spMk id="3" creationId="{AAE5F579-2B1B-4AA4-8897-2188A6711B4B}"/>
          </ac:spMkLst>
        </pc:spChg>
        <pc:spChg chg="add mod ord">
          <ac:chgData name="McElhinny, Julia S" userId="136ddd1b-229b-40da-933d-3cdd06bdd77a" providerId="ADAL" clId="{A544690E-E722-42FA-903A-E689B4950110}" dt="2022-12-05T18:27:54.846" v="704" actId="167"/>
          <ac:spMkLst>
            <pc:docMk/>
            <pc:sldMk cId="757395271" sldId="268"/>
            <ac:spMk id="4" creationId="{B5D8D105-FCA7-4DCF-9484-51927E83472B}"/>
          </ac:spMkLst>
        </pc:spChg>
      </pc:sldChg>
      <pc:sldChg chg="addSp delSp modSp new mod modClrScheme delAnim modAnim chgLayout">
        <pc:chgData name="McElhinny, Julia S" userId="136ddd1b-229b-40da-933d-3cdd06bdd77a" providerId="ADAL" clId="{A544690E-E722-42FA-903A-E689B4950110}" dt="2022-12-09T00:22:41.608" v="11847"/>
        <pc:sldMkLst>
          <pc:docMk/>
          <pc:sldMk cId="1794894005" sldId="269"/>
        </pc:sldMkLst>
        <pc:spChg chg="del mod ord">
          <ac:chgData name="McElhinny, Julia S" userId="136ddd1b-229b-40da-933d-3cdd06bdd77a" providerId="ADAL" clId="{A544690E-E722-42FA-903A-E689B4950110}" dt="2022-12-02T22:46:05.340" v="147" actId="700"/>
          <ac:spMkLst>
            <pc:docMk/>
            <pc:sldMk cId="1794894005" sldId="269"/>
            <ac:spMk id="2" creationId="{07E9C0A2-75CF-4A80-8158-FE1515B61886}"/>
          </ac:spMkLst>
        </pc:spChg>
        <pc:spChg chg="del mod ord">
          <ac:chgData name="McElhinny, Julia S" userId="136ddd1b-229b-40da-933d-3cdd06bdd77a" providerId="ADAL" clId="{A544690E-E722-42FA-903A-E689B4950110}" dt="2022-12-02T22:46:05.340" v="147" actId="700"/>
          <ac:spMkLst>
            <pc:docMk/>
            <pc:sldMk cId="1794894005" sldId="269"/>
            <ac:spMk id="3" creationId="{783F8B0E-FFBF-4AE2-AF32-AF8287A6190B}"/>
          </ac:spMkLst>
        </pc:spChg>
        <pc:spChg chg="del mod ord">
          <ac:chgData name="McElhinny, Julia S" userId="136ddd1b-229b-40da-933d-3cdd06bdd77a" providerId="ADAL" clId="{A544690E-E722-42FA-903A-E689B4950110}" dt="2022-12-02T22:46:05.340" v="147" actId="700"/>
          <ac:spMkLst>
            <pc:docMk/>
            <pc:sldMk cId="1794894005" sldId="269"/>
            <ac:spMk id="4" creationId="{B027A4BD-6AE1-40C0-B150-7CC0B82B2835}"/>
          </ac:spMkLst>
        </pc:spChg>
        <pc:spChg chg="del mod ord">
          <ac:chgData name="McElhinny, Julia S" userId="136ddd1b-229b-40da-933d-3cdd06bdd77a" providerId="ADAL" clId="{A544690E-E722-42FA-903A-E689B4950110}" dt="2022-12-02T22:46:05.340" v="147" actId="700"/>
          <ac:spMkLst>
            <pc:docMk/>
            <pc:sldMk cId="1794894005" sldId="269"/>
            <ac:spMk id="5" creationId="{7069BCE2-1F1D-430E-BDF7-1B98F1C97611}"/>
          </ac:spMkLst>
        </pc:spChg>
        <pc:spChg chg="del mod ord">
          <ac:chgData name="McElhinny, Julia S" userId="136ddd1b-229b-40da-933d-3cdd06bdd77a" providerId="ADAL" clId="{A544690E-E722-42FA-903A-E689B4950110}" dt="2022-12-02T22:46:05.340" v="147" actId="700"/>
          <ac:spMkLst>
            <pc:docMk/>
            <pc:sldMk cId="1794894005" sldId="269"/>
            <ac:spMk id="6" creationId="{06DFC31B-3AA4-48B3-A6E8-62D36F370A32}"/>
          </ac:spMkLst>
        </pc:spChg>
        <pc:spChg chg="del mod ord">
          <ac:chgData name="McElhinny, Julia S" userId="136ddd1b-229b-40da-933d-3cdd06bdd77a" providerId="ADAL" clId="{A544690E-E722-42FA-903A-E689B4950110}" dt="2022-12-02T22:46:05.340" v="147" actId="700"/>
          <ac:spMkLst>
            <pc:docMk/>
            <pc:sldMk cId="1794894005" sldId="269"/>
            <ac:spMk id="7" creationId="{6210F601-4D20-4619-A4DD-42F6EC8513CB}"/>
          </ac:spMkLst>
        </pc:spChg>
        <pc:spChg chg="del mod ord">
          <ac:chgData name="McElhinny, Julia S" userId="136ddd1b-229b-40da-933d-3cdd06bdd77a" providerId="ADAL" clId="{A544690E-E722-42FA-903A-E689B4950110}" dt="2022-12-02T22:46:05.340" v="147" actId="700"/>
          <ac:spMkLst>
            <pc:docMk/>
            <pc:sldMk cId="1794894005" sldId="269"/>
            <ac:spMk id="8" creationId="{2FBB997E-08AF-4E2D-AC31-EFFDA7DD497C}"/>
          </ac:spMkLst>
        </pc:spChg>
        <pc:spChg chg="del mod ord">
          <ac:chgData name="McElhinny, Julia S" userId="136ddd1b-229b-40da-933d-3cdd06bdd77a" providerId="ADAL" clId="{A544690E-E722-42FA-903A-E689B4950110}" dt="2022-12-02T22:46:05.340" v="147" actId="700"/>
          <ac:spMkLst>
            <pc:docMk/>
            <pc:sldMk cId="1794894005" sldId="269"/>
            <ac:spMk id="9" creationId="{D66243B1-7377-49C0-A883-C5D9476128CA}"/>
          </ac:spMkLst>
        </pc:spChg>
        <pc:spChg chg="mod ord">
          <ac:chgData name="McElhinny, Julia S" userId="136ddd1b-229b-40da-933d-3cdd06bdd77a" providerId="ADAL" clId="{A544690E-E722-42FA-903A-E689B4950110}" dt="2022-12-02T22:46:05.340" v="147" actId="700"/>
          <ac:spMkLst>
            <pc:docMk/>
            <pc:sldMk cId="1794894005" sldId="269"/>
            <ac:spMk id="10" creationId="{7D078C95-BB5E-4C1C-B2BE-A8773F714456}"/>
          </ac:spMkLst>
        </pc:spChg>
        <pc:spChg chg="del mod ord">
          <ac:chgData name="McElhinny, Julia S" userId="136ddd1b-229b-40da-933d-3cdd06bdd77a" providerId="ADAL" clId="{A544690E-E722-42FA-903A-E689B4950110}" dt="2022-12-02T22:46:05.340" v="147" actId="700"/>
          <ac:spMkLst>
            <pc:docMk/>
            <pc:sldMk cId="1794894005" sldId="269"/>
            <ac:spMk id="11" creationId="{8DA110E3-F94C-4FBF-865F-E869A3E5B36C}"/>
          </ac:spMkLst>
        </pc:spChg>
        <pc:spChg chg="del mod ord">
          <ac:chgData name="McElhinny, Julia S" userId="136ddd1b-229b-40da-933d-3cdd06bdd77a" providerId="ADAL" clId="{A544690E-E722-42FA-903A-E689B4950110}" dt="2022-12-02T22:46:05.340" v="147" actId="700"/>
          <ac:spMkLst>
            <pc:docMk/>
            <pc:sldMk cId="1794894005" sldId="269"/>
            <ac:spMk id="12" creationId="{A21F498A-E0E3-48FF-8904-DFD11E304EB6}"/>
          </ac:spMkLst>
        </pc:spChg>
        <pc:spChg chg="add mod ord">
          <ac:chgData name="McElhinny, Julia S" userId="136ddd1b-229b-40da-933d-3cdd06bdd77a" providerId="ADAL" clId="{A544690E-E722-42FA-903A-E689B4950110}" dt="2022-12-08T22:13:52.550" v="9920" actId="20577"/>
          <ac:spMkLst>
            <pc:docMk/>
            <pc:sldMk cId="1794894005" sldId="269"/>
            <ac:spMk id="13" creationId="{0F76BD59-72F9-4C3D-86FA-87BE315F7782}"/>
          </ac:spMkLst>
        </pc:spChg>
        <pc:spChg chg="add del mod ord">
          <ac:chgData name="McElhinny, Julia S" userId="136ddd1b-229b-40da-933d-3cdd06bdd77a" providerId="ADAL" clId="{A544690E-E722-42FA-903A-E689B4950110}" dt="2022-12-05T17:44:32.704" v="315" actId="931"/>
          <ac:spMkLst>
            <pc:docMk/>
            <pc:sldMk cId="1794894005" sldId="269"/>
            <ac:spMk id="14" creationId="{9ADF8D1F-BF70-4427-A1D1-9EE3C380D469}"/>
          </ac:spMkLst>
        </pc:spChg>
        <pc:spChg chg="add del mod ord">
          <ac:chgData name="McElhinny, Julia S" userId="136ddd1b-229b-40da-933d-3cdd06bdd77a" providerId="ADAL" clId="{A544690E-E722-42FA-903A-E689B4950110}" dt="2022-12-05T17:38:22.510" v="253" actId="931"/>
          <ac:spMkLst>
            <pc:docMk/>
            <pc:sldMk cId="1794894005" sldId="269"/>
            <ac:spMk id="15" creationId="{DF90D739-E162-4205-9066-075A3A384D88}"/>
          </ac:spMkLst>
        </pc:spChg>
        <pc:spChg chg="add del mod ord">
          <ac:chgData name="McElhinny, Julia S" userId="136ddd1b-229b-40da-933d-3cdd06bdd77a" providerId="ADAL" clId="{A544690E-E722-42FA-903A-E689B4950110}" dt="2022-12-05T17:43:44.198" v="306" actId="931"/>
          <ac:spMkLst>
            <pc:docMk/>
            <pc:sldMk cId="1794894005" sldId="269"/>
            <ac:spMk id="16" creationId="{C14E28FF-A226-43DE-A003-763B9ADA574D}"/>
          </ac:spMkLst>
        </pc:spChg>
        <pc:spChg chg="add del mod ord">
          <ac:chgData name="McElhinny, Julia S" userId="136ddd1b-229b-40da-933d-3cdd06bdd77a" providerId="ADAL" clId="{A544690E-E722-42FA-903A-E689B4950110}" dt="2022-12-05T17:39:59.342" v="268" actId="931"/>
          <ac:spMkLst>
            <pc:docMk/>
            <pc:sldMk cId="1794894005" sldId="269"/>
            <ac:spMk id="17" creationId="{4765AF2B-ACAE-4166-B869-FBAF1602EFD9}"/>
          </ac:spMkLst>
        </pc:spChg>
        <pc:spChg chg="add del mod ord">
          <ac:chgData name="McElhinny, Julia S" userId="136ddd1b-229b-40da-933d-3cdd06bdd77a" providerId="ADAL" clId="{A544690E-E722-42FA-903A-E689B4950110}" dt="2022-12-05T17:42:25.547" v="297" actId="931"/>
          <ac:spMkLst>
            <pc:docMk/>
            <pc:sldMk cId="1794894005" sldId="269"/>
            <ac:spMk id="18" creationId="{65E70433-AEC5-479B-8225-BC9C33974249}"/>
          </ac:spMkLst>
        </pc:spChg>
        <pc:spChg chg="add del mod ord">
          <ac:chgData name="McElhinny, Julia S" userId="136ddd1b-229b-40da-933d-3cdd06bdd77a" providerId="ADAL" clId="{A544690E-E722-42FA-903A-E689B4950110}" dt="2022-12-05T17:40:58.286" v="280" actId="931"/>
          <ac:spMkLst>
            <pc:docMk/>
            <pc:sldMk cId="1794894005" sldId="269"/>
            <ac:spMk id="19" creationId="{D0CE67B0-34D2-4B02-9A76-28AF6CE5CA18}"/>
          </ac:spMkLst>
        </pc:spChg>
        <pc:spChg chg="add del mod ord">
          <ac:chgData name="McElhinny, Julia S" userId="136ddd1b-229b-40da-933d-3cdd06bdd77a" providerId="ADAL" clId="{A544690E-E722-42FA-903A-E689B4950110}" dt="2022-12-05T17:38:34.144" v="257" actId="478"/>
          <ac:spMkLst>
            <pc:docMk/>
            <pc:sldMk cId="1794894005" sldId="269"/>
            <ac:spMk id="20" creationId="{656ABAE6-4263-455F-A5D3-CA5BB0123E45}"/>
          </ac:spMkLst>
        </pc:spChg>
        <pc:spChg chg="add del mod ord">
          <ac:chgData name="McElhinny, Julia S" userId="136ddd1b-229b-40da-933d-3cdd06bdd77a" providerId="ADAL" clId="{A544690E-E722-42FA-903A-E689B4950110}" dt="2022-12-05T17:39:46.183" v="267" actId="478"/>
          <ac:spMkLst>
            <pc:docMk/>
            <pc:sldMk cId="1794894005" sldId="269"/>
            <ac:spMk id="21" creationId="{FB52FC72-39FB-4FEB-900D-0D96FB034BB3}"/>
          </ac:spMkLst>
        </pc:spChg>
        <pc:spChg chg="add del mod ord">
          <ac:chgData name="McElhinny, Julia S" userId="136ddd1b-229b-40da-933d-3cdd06bdd77a" providerId="ADAL" clId="{A544690E-E722-42FA-903A-E689B4950110}" dt="2022-12-05T17:39:46.183" v="267" actId="478"/>
          <ac:spMkLst>
            <pc:docMk/>
            <pc:sldMk cId="1794894005" sldId="269"/>
            <ac:spMk id="22" creationId="{170DCE5C-9B6E-4E5D-8FA8-EEFE50F6D127}"/>
          </ac:spMkLst>
        </pc:spChg>
        <pc:spChg chg="add del mod ord">
          <ac:chgData name="McElhinny, Julia S" userId="136ddd1b-229b-40da-933d-3cdd06bdd77a" providerId="ADAL" clId="{A544690E-E722-42FA-903A-E689B4950110}" dt="2022-12-05T17:39:46.183" v="267" actId="478"/>
          <ac:spMkLst>
            <pc:docMk/>
            <pc:sldMk cId="1794894005" sldId="269"/>
            <ac:spMk id="23" creationId="{BBF2BE41-074C-4815-A58B-54735939C900}"/>
          </ac:spMkLst>
        </pc:spChg>
        <pc:spChg chg="add del mod ord">
          <ac:chgData name="McElhinny, Julia S" userId="136ddd1b-229b-40da-933d-3cdd06bdd77a" providerId="ADAL" clId="{A544690E-E722-42FA-903A-E689B4950110}" dt="2022-12-05T17:39:46.183" v="267" actId="478"/>
          <ac:spMkLst>
            <pc:docMk/>
            <pc:sldMk cId="1794894005" sldId="269"/>
            <ac:spMk id="24" creationId="{BBBDDDC1-88DA-43D1-8886-B624547A7348}"/>
          </ac:spMkLst>
        </pc:spChg>
        <pc:spChg chg="add del mod ord">
          <ac:chgData name="McElhinny, Julia S" userId="136ddd1b-229b-40da-933d-3cdd06bdd77a" providerId="ADAL" clId="{A544690E-E722-42FA-903A-E689B4950110}" dt="2022-12-05T17:39:46.183" v="267" actId="478"/>
          <ac:spMkLst>
            <pc:docMk/>
            <pc:sldMk cId="1794894005" sldId="269"/>
            <ac:spMk id="25" creationId="{7F5BFDA9-E232-4D8D-B9D4-1F1EA2B651EB}"/>
          </ac:spMkLst>
        </pc:spChg>
        <pc:spChg chg="add del mod ord">
          <ac:chgData name="McElhinny, Julia S" userId="136ddd1b-229b-40da-933d-3cdd06bdd77a" providerId="ADAL" clId="{A544690E-E722-42FA-903A-E689B4950110}" dt="2022-12-05T17:38:29.075" v="256" actId="478"/>
          <ac:spMkLst>
            <pc:docMk/>
            <pc:sldMk cId="1794894005" sldId="269"/>
            <ac:spMk id="26" creationId="{1837B9FE-CA95-4BA5-91F8-5D7E975C0341}"/>
          </ac:spMkLst>
        </pc:spChg>
        <pc:spChg chg="add del mod">
          <ac:chgData name="McElhinny, Julia S" userId="136ddd1b-229b-40da-933d-3cdd06bdd77a" providerId="ADAL" clId="{A544690E-E722-42FA-903A-E689B4950110}" dt="2022-12-05T17:49:14.225" v="393" actId="478"/>
          <ac:spMkLst>
            <pc:docMk/>
            <pc:sldMk cId="1794894005" sldId="269"/>
            <ac:spMk id="29" creationId="{16580EEE-8E9D-4E3F-91BE-6207724A645D}"/>
          </ac:spMkLst>
        </pc:spChg>
        <pc:spChg chg="add mod">
          <ac:chgData name="McElhinny, Julia S" userId="136ddd1b-229b-40da-933d-3cdd06bdd77a" providerId="ADAL" clId="{A544690E-E722-42FA-903A-E689B4950110}" dt="2022-12-05T18:06:18.645" v="615" actId="1076"/>
          <ac:spMkLst>
            <pc:docMk/>
            <pc:sldMk cId="1794894005" sldId="269"/>
            <ac:spMk id="30" creationId="{A90465BC-6A45-4E08-8462-AB44F151429B}"/>
          </ac:spMkLst>
        </pc:spChg>
        <pc:spChg chg="add mod">
          <ac:chgData name="McElhinny, Julia S" userId="136ddd1b-229b-40da-933d-3cdd06bdd77a" providerId="ADAL" clId="{A544690E-E722-42FA-903A-E689B4950110}" dt="2022-12-08T18:48:12.334" v="8691" actId="1076"/>
          <ac:spMkLst>
            <pc:docMk/>
            <pc:sldMk cId="1794894005" sldId="269"/>
            <ac:spMk id="31" creationId="{51B9319F-FF16-4828-96DB-F091A89B8280}"/>
          </ac:spMkLst>
        </pc:spChg>
        <pc:spChg chg="add mod">
          <ac:chgData name="McElhinny, Julia S" userId="136ddd1b-229b-40da-933d-3cdd06bdd77a" providerId="ADAL" clId="{A544690E-E722-42FA-903A-E689B4950110}" dt="2022-12-05T18:06:58.281" v="621" actId="1076"/>
          <ac:spMkLst>
            <pc:docMk/>
            <pc:sldMk cId="1794894005" sldId="269"/>
            <ac:spMk id="32" creationId="{18D260D9-D242-4A61-975D-158720CC5780}"/>
          </ac:spMkLst>
        </pc:spChg>
        <pc:spChg chg="add mod">
          <ac:chgData name="McElhinny, Julia S" userId="136ddd1b-229b-40da-933d-3cdd06bdd77a" providerId="ADAL" clId="{A544690E-E722-42FA-903A-E689B4950110}" dt="2022-12-05T18:07:08.926" v="623" actId="1076"/>
          <ac:spMkLst>
            <pc:docMk/>
            <pc:sldMk cId="1794894005" sldId="269"/>
            <ac:spMk id="33" creationId="{48608AB0-FDD6-4FBD-811C-0318E00DBEBE}"/>
          </ac:spMkLst>
        </pc:spChg>
        <pc:spChg chg="add del mod">
          <ac:chgData name="McElhinny, Julia S" userId="136ddd1b-229b-40da-933d-3cdd06bdd77a" providerId="ADAL" clId="{A544690E-E722-42FA-903A-E689B4950110}" dt="2022-12-05T17:55:58.858" v="524" actId="478"/>
          <ac:spMkLst>
            <pc:docMk/>
            <pc:sldMk cId="1794894005" sldId="269"/>
            <ac:spMk id="34" creationId="{9AE18799-93F7-4A8B-AA51-4ECC3508C633}"/>
          </ac:spMkLst>
        </pc:spChg>
        <pc:spChg chg="add mod">
          <ac:chgData name="McElhinny, Julia S" userId="136ddd1b-229b-40da-933d-3cdd06bdd77a" providerId="ADAL" clId="{A544690E-E722-42FA-903A-E689B4950110}" dt="2022-12-08T22:20:08.264" v="9955" actId="1076"/>
          <ac:spMkLst>
            <pc:docMk/>
            <pc:sldMk cId="1794894005" sldId="269"/>
            <ac:spMk id="35" creationId="{03E61FD2-D4C7-48DF-B0ED-1B8BA42B6782}"/>
          </ac:spMkLst>
        </pc:spChg>
        <pc:spChg chg="add del">
          <ac:chgData name="McElhinny, Julia S" userId="136ddd1b-229b-40da-933d-3cdd06bdd77a" providerId="ADAL" clId="{A544690E-E722-42FA-903A-E689B4950110}" dt="2022-12-05T17:56:20.419" v="528" actId="478"/>
          <ac:spMkLst>
            <pc:docMk/>
            <pc:sldMk cId="1794894005" sldId="269"/>
            <ac:spMk id="36" creationId="{17D259B2-910A-4938-9724-477441D8797A}"/>
          </ac:spMkLst>
        </pc:spChg>
        <pc:spChg chg="add del mod">
          <ac:chgData name="McElhinny, Julia S" userId="136ddd1b-229b-40da-933d-3cdd06bdd77a" providerId="ADAL" clId="{A544690E-E722-42FA-903A-E689B4950110}" dt="2022-12-05T18:01:49.911" v="584" actId="478"/>
          <ac:spMkLst>
            <pc:docMk/>
            <pc:sldMk cId="1794894005" sldId="269"/>
            <ac:spMk id="37" creationId="{E5B1E862-EDD2-48FF-8795-40EFAD9C5421}"/>
          </ac:spMkLst>
        </pc:spChg>
        <pc:spChg chg="add mod">
          <ac:chgData name="McElhinny, Julia S" userId="136ddd1b-229b-40da-933d-3cdd06bdd77a" providerId="ADAL" clId="{A544690E-E722-42FA-903A-E689B4950110}" dt="2022-12-08T22:19:18.476" v="9948" actId="1076"/>
          <ac:spMkLst>
            <pc:docMk/>
            <pc:sldMk cId="1794894005" sldId="269"/>
            <ac:spMk id="38" creationId="{F1B1914F-48F9-4044-A715-9EFB6C115744}"/>
          </ac:spMkLst>
        </pc:spChg>
        <pc:spChg chg="add mod">
          <ac:chgData name="McElhinny, Julia S" userId="136ddd1b-229b-40da-933d-3cdd06bdd77a" providerId="ADAL" clId="{A544690E-E722-42FA-903A-E689B4950110}" dt="2022-12-08T22:19:22.586" v="9949" actId="1076"/>
          <ac:spMkLst>
            <pc:docMk/>
            <pc:sldMk cId="1794894005" sldId="269"/>
            <ac:spMk id="39" creationId="{6E80D45B-15D5-40CF-82FC-A629329A8218}"/>
          </ac:spMkLst>
        </pc:spChg>
        <pc:spChg chg="add del mod">
          <ac:chgData name="McElhinny, Julia S" userId="136ddd1b-229b-40da-933d-3cdd06bdd77a" providerId="ADAL" clId="{A544690E-E722-42FA-903A-E689B4950110}" dt="2022-12-05T18:00:45.256" v="576" actId="478"/>
          <ac:spMkLst>
            <pc:docMk/>
            <pc:sldMk cId="1794894005" sldId="269"/>
            <ac:spMk id="40" creationId="{F3E4A089-3E6D-4200-A406-F39E00B4303B}"/>
          </ac:spMkLst>
        </pc:spChg>
        <pc:spChg chg="add del mod">
          <ac:chgData name="McElhinny, Julia S" userId="136ddd1b-229b-40da-933d-3cdd06bdd77a" providerId="ADAL" clId="{A544690E-E722-42FA-903A-E689B4950110}" dt="2022-12-05T18:00:43.407" v="575" actId="478"/>
          <ac:spMkLst>
            <pc:docMk/>
            <pc:sldMk cId="1794894005" sldId="269"/>
            <ac:spMk id="41" creationId="{C6253518-DE72-45F8-A885-A1237B67D68A}"/>
          </ac:spMkLst>
        </pc:spChg>
        <pc:spChg chg="add del mod">
          <ac:chgData name="McElhinny, Julia S" userId="136ddd1b-229b-40da-933d-3cdd06bdd77a" providerId="ADAL" clId="{A544690E-E722-42FA-903A-E689B4950110}" dt="2022-12-05T18:00:49.832" v="578" actId="478"/>
          <ac:spMkLst>
            <pc:docMk/>
            <pc:sldMk cId="1794894005" sldId="269"/>
            <ac:spMk id="43" creationId="{3A7A977C-9B6F-45BD-A56B-AA7FB4C1340E}"/>
          </ac:spMkLst>
        </pc:spChg>
        <pc:spChg chg="add del mod">
          <ac:chgData name="McElhinny, Julia S" userId="136ddd1b-229b-40da-933d-3cdd06bdd77a" providerId="ADAL" clId="{A544690E-E722-42FA-903A-E689B4950110}" dt="2022-12-08T22:16:09.231" v="9938" actId="478"/>
          <ac:spMkLst>
            <pc:docMk/>
            <pc:sldMk cId="1794894005" sldId="269"/>
            <ac:spMk id="44" creationId="{040A5208-6E1B-4F9F-AFCF-4E07865C1BFA}"/>
          </ac:spMkLst>
        </pc:spChg>
        <pc:spChg chg="add mod">
          <ac:chgData name="McElhinny, Julia S" userId="136ddd1b-229b-40da-933d-3cdd06bdd77a" providerId="ADAL" clId="{A544690E-E722-42FA-903A-E689B4950110}" dt="2022-12-08T22:20:04.900" v="9954" actId="14100"/>
          <ac:spMkLst>
            <pc:docMk/>
            <pc:sldMk cId="1794894005" sldId="269"/>
            <ac:spMk id="45" creationId="{532B0883-CC4D-482F-8C3A-068CF7CD88A4}"/>
          </ac:spMkLst>
        </pc:spChg>
        <pc:picChg chg="add mod modCrop">
          <ac:chgData name="McElhinny, Julia S" userId="136ddd1b-229b-40da-933d-3cdd06bdd77a" providerId="ADAL" clId="{A544690E-E722-42FA-903A-E689B4950110}" dt="2022-12-05T18:05:42.782" v="610" actId="1076"/>
          <ac:picMkLst>
            <pc:docMk/>
            <pc:sldMk cId="1794894005" sldId="269"/>
            <ac:picMk id="3" creationId="{9139BF60-2C6B-457D-B804-27A44F445767}"/>
          </ac:picMkLst>
        </pc:picChg>
        <pc:picChg chg="add mod modCrop">
          <ac:chgData name="McElhinny, Julia S" userId="136ddd1b-229b-40da-933d-3cdd06bdd77a" providerId="ADAL" clId="{A544690E-E722-42FA-903A-E689B4950110}" dt="2022-12-05T18:05:57.482" v="611" actId="1076"/>
          <ac:picMkLst>
            <pc:docMk/>
            <pc:sldMk cId="1794894005" sldId="269"/>
            <ac:picMk id="5" creationId="{CE260C92-538B-4D13-AA96-4F89001149A1}"/>
          </ac:picMkLst>
        </pc:picChg>
        <pc:picChg chg="add mod modCrop">
          <ac:chgData name="McElhinny, Julia S" userId="136ddd1b-229b-40da-933d-3cdd06bdd77a" providerId="ADAL" clId="{A544690E-E722-42FA-903A-E689B4950110}" dt="2022-12-05T18:09:36.458" v="633" actId="1076"/>
          <ac:picMkLst>
            <pc:docMk/>
            <pc:sldMk cId="1794894005" sldId="269"/>
            <ac:picMk id="7" creationId="{AC4D056E-D141-4556-88E2-1F3D7607B6E1}"/>
          </ac:picMkLst>
        </pc:picChg>
        <pc:picChg chg="add mod modCrop">
          <ac:chgData name="McElhinny, Julia S" userId="136ddd1b-229b-40da-933d-3cdd06bdd77a" providerId="ADAL" clId="{A544690E-E722-42FA-903A-E689B4950110}" dt="2022-12-08T22:19:50.472" v="9951" actId="1076"/>
          <ac:picMkLst>
            <pc:docMk/>
            <pc:sldMk cId="1794894005" sldId="269"/>
            <ac:picMk id="9" creationId="{B05ABC33-ABEC-4157-BFFF-57C7243707C1}"/>
          </ac:picMkLst>
        </pc:picChg>
        <pc:picChg chg="add mod modCrop">
          <ac:chgData name="McElhinny, Julia S" userId="136ddd1b-229b-40da-933d-3cdd06bdd77a" providerId="ADAL" clId="{A544690E-E722-42FA-903A-E689B4950110}" dt="2022-12-08T22:19:12.996" v="9947" actId="1076"/>
          <ac:picMkLst>
            <pc:docMk/>
            <pc:sldMk cId="1794894005" sldId="269"/>
            <ac:picMk id="12" creationId="{94696F7C-8C07-462E-9DF4-328941A34E60}"/>
          </ac:picMkLst>
        </pc:picChg>
        <pc:picChg chg="add del mod modCrop">
          <ac:chgData name="McElhinny, Julia S" userId="136ddd1b-229b-40da-933d-3cdd06bdd77a" providerId="ADAL" clId="{A544690E-E722-42FA-903A-E689B4950110}" dt="2022-12-05T18:00:47.122" v="577" actId="478"/>
          <ac:picMkLst>
            <pc:docMk/>
            <pc:sldMk cId="1794894005" sldId="269"/>
            <ac:picMk id="28" creationId="{2B806395-4BDB-4CAF-AACF-99D8DD3ED3F4}"/>
          </ac:picMkLst>
        </pc:picChg>
        <pc:picChg chg="add mod">
          <ac:chgData name="McElhinny, Julia S" userId="136ddd1b-229b-40da-933d-3cdd06bdd77a" providerId="ADAL" clId="{A544690E-E722-42FA-903A-E689B4950110}" dt="2022-12-08T22:19:05.987" v="9946" actId="1076"/>
          <ac:picMkLst>
            <pc:docMk/>
            <pc:sldMk cId="1794894005" sldId="269"/>
            <ac:picMk id="9218" creationId="{0106329F-2C43-4136-B46B-786E3102B6C1}"/>
          </ac:picMkLst>
        </pc:picChg>
      </pc:sldChg>
      <pc:sldChg chg="addSp delSp modSp add mod modNotesTx">
        <pc:chgData name="McElhinny, Julia S" userId="136ddd1b-229b-40da-933d-3cdd06bdd77a" providerId="ADAL" clId="{A544690E-E722-42FA-903A-E689B4950110}" dt="2022-12-08T22:26:33.848" v="10101" actId="20577"/>
        <pc:sldMkLst>
          <pc:docMk/>
          <pc:sldMk cId="3520153572" sldId="270"/>
        </pc:sldMkLst>
        <pc:spChg chg="add del mod">
          <ac:chgData name="McElhinny, Julia S" userId="136ddd1b-229b-40da-933d-3cdd06bdd77a" providerId="ADAL" clId="{A544690E-E722-42FA-903A-E689B4950110}" dt="2022-12-05T18:11:18.235" v="640" actId="478"/>
          <ac:spMkLst>
            <pc:docMk/>
            <pc:sldMk cId="3520153572" sldId="270"/>
            <ac:spMk id="4" creationId="{BED85D8C-81A6-4262-B67E-8D63F7D4D6CE}"/>
          </ac:spMkLst>
        </pc:spChg>
        <pc:spChg chg="add del mod">
          <ac:chgData name="McElhinny, Julia S" userId="136ddd1b-229b-40da-933d-3cdd06bdd77a" providerId="ADAL" clId="{A544690E-E722-42FA-903A-E689B4950110}" dt="2022-12-05T18:11:18.235" v="640" actId="478"/>
          <ac:spMkLst>
            <pc:docMk/>
            <pc:sldMk cId="3520153572" sldId="270"/>
            <ac:spMk id="8" creationId="{32B2888C-42E5-4EB6-8999-6FC9091E9E6E}"/>
          </ac:spMkLst>
        </pc:spChg>
        <pc:spChg chg="del">
          <ac:chgData name="McElhinny, Julia S" userId="136ddd1b-229b-40da-933d-3cdd06bdd77a" providerId="ADAL" clId="{A544690E-E722-42FA-903A-E689B4950110}" dt="2022-12-05T18:11:12.581" v="639" actId="478"/>
          <ac:spMkLst>
            <pc:docMk/>
            <pc:sldMk cId="3520153572" sldId="270"/>
            <ac:spMk id="10" creationId="{7D078C95-BB5E-4C1C-B2BE-A8773F714456}"/>
          </ac:spMkLst>
        </pc:spChg>
        <pc:spChg chg="add del mod">
          <ac:chgData name="McElhinny, Julia S" userId="136ddd1b-229b-40da-933d-3cdd06bdd77a" providerId="ADAL" clId="{A544690E-E722-42FA-903A-E689B4950110}" dt="2022-12-05T18:11:18.235" v="640" actId="478"/>
          <ac:spMkLst>
            <pc:docMk/>
            <pc:sldMk cId="3520153572" sldId="270"/>
            <ac:spMk id="14" creationId="{3F851BD8-4BD3-41EA-955D-DF34347647E9}"/>
          </ac:spMkLst>
        </pc:spChg>
        <pc:spChg chg="add del mod">
          <ac:chgData name="McElhinny, Julia S" userId="136ddd1b-229b-40da-933d-3cdd06bdd77a" providerId="ADAL" clId="{A544690E-E722-42FA-903A-E689B4950110}" dt="2022-12-05T18:11:18.235" v="640" actId="478"/>
          <ac:spMkLst>
            <pc:docMk/>
            <pc:sldMk cId="3520153572" sldId="270"/>
            <ac:spMk id="16" creationId="{276F43CB-7514-4E01-99C5-3B7C10DDB1D6}"/>
          </ac:spMkLst>
        </pc:spChg>
        <pc:spChg chg="add del mod">
          <ac:chgData name="McElhinny, Julia S" userId="136ddd1b-229b-40da-933d-3cdd06bdd77a" providerId="ADAL" clId="{A544690E-E722-42FA-903A-E689B4950110}" dt="2022-12-05T18:11:18.235" v="640" actId="478"/>
          <ac:spMkLst>
            <pc:docMk/>
            <pc:sldMk cId="3520153572" sldId="270"/>
            <ac:spMk id="18" creationId="{21D22301-E58D-42D3-BFA7-E6E0C05492AB}"/>
          </ac:spMkLst>
        </pc:spChg>
        <pc:spChg chg="del">
          <ac:chgData name="McElhinny, Julia S" userId="136ddd1b-229b-40da-933d-3cdd06bdd77a" providerId="ADAL" clId="{A544690E-E722-42FA-903A-E689B4950110}" dt="2022-12-05T18:11:12.581" v="639" actId="478"/>
          <ac:spMkLst>
            <pc:docMk/>
            <pc:sldMk cId="3520153572" sldId="270"/>
            <ac:spMk id="30" creationId="{A90465BC-6A45-4E08-8462-AB44F151429B}"/>
          </ac:spMkLst>
        </pc:spChg>
        <pc:spChg chg="del">
          <ac:chgData name="McElhinny, Julia S" userId="136ddd1b-229b-40da-933d-3cdd06bdd77a" providerId="ADAL" clId="{A544690E-E722-42FA-903A-E689B4950110}" dt="2022-12-05T18:11:12.581" v="639" actId="478"/>
          <ac:spMkLst>
            <pc:docMk/>
            <pc:sldMk cId="3520153572" sldId="270"/>
            <ac:spMk id="31" creationId="{51B9319F-FF16-4828-96DB-F091A89B8280}"/>
          </ac:spMkLst>
        </pc:spChg>
        <pc:spChg chg="del">
          <ac:chgData name="McElhinny, Julia S" userId="136ddd1b-229b-40da-933d-3cdd06bdd77a" providerId="ADAL" clId="{A544690E-E722-42FA-903A-E689B4950110}" dt="2022-12-05T18:11:12.581" v="639" actId="478"/>
          <ac:spMkLst>
            <pc:docMk/>
            <pc:sldMk cId="3520153572" sldId="270"/>
            <ac:spMk id="32" creationId="{18D260D9-D242-4A61-975D-158720CC5780}"/>
          </ac:spMkLst>
        </pc:spChg>
        <pc:spChg chg="del">
          <ac:chgData name="McElhinny, Julia S" userId="136ddd1b-229b-40da-933d-3cdd06bdd77a" providerId="ADAL" clId="{A544690E-E722-42FA-903A-E689B4950110}" dt="2022-12-05T18:11:12.581" v="639" actId="478"/>
          <ac:spMkLst>
            <pc:docMk/>
            <pc:sldMk cId="3520153572" sldId="270"/>
            <ac:spMk id="33" creationId="{48608AB0-FDD6-4FBD-811C-0318E00DBEBE}"/>
          </ac:spMkLst>
        </pc:spChg>
        <pc:spChg chg="del">
          <ac:chgData name="McElhinny, Julia S" userId="136ddd1b-229b-40da-933d-3cdd06bdd77a" providerId="ADAL" clId="{A544690E-E722-42FA-903A-E689B4950110}" dt="2022-12-05T18:11:12.581" v="639" actId="478"/>
          <ac:spMkLst>
            <pc:docMk/>
            <pc:sldMk cId="3520153572" sldId="270"/>
            <ac:spMk id="35" creationId="{03E61FD2-D4C7-48DF-B0ED-1B8BA42B6782}"/>
          </ac:spMkLst>
        </pc:spChg>
        <pc:spChg chg="del">
          <ac:chgData name="McElhinny, Julia S" userId="136ddd1b-229b-40da-933d-3cdd06bdd77a" providerId="ADAL" clId="{A544690E-E722-42FA-903A-E689B4950110}" dt="2022-12-05T18:11:12.581" v="639" actId="478"/>
          <ac:spMkLst>
            <pc:docMk/>
            <pc:sldMk cId="3520153572" sldId="270"/>
            <ac:spMk id="38" creationId="{F1B1914F-48F9-4044-A715-9EFB6C115744}"/>
          </ac:spMkLst>
        </pc:spChg>
        <pc:spChg chg="del">
          <ac:chgData name="McElhinny, Julia S" userId="136ddd1b-229b-40da-933d-3cdd06bdd77a" providerId="ADAL" clId="{A544690E-E722-42FA-903A-E689B4950110}" dt="2022-12-05T18:11:12.581" v="639" actId="478"/>
          <ac:spMkLst>
            <pc:docMk/>
            <pc:sldMk cId="3520153572" sldId="270"/>
            <ac:spMk id="39" creationId="{6E80D45B-15D5-40CF-82FC-A629329A8218}"/>
          </ac:spMkLst>
        </pc:spChg>
        <pc:spChg chg="del">
          <ac:chgData name="McElhinny, Julia S" userId="136ddd1b-229b-40da-933d-3cdd06bdd77a" providerId="ADAL" clId="{A544690E-E722-42FA-903A-E689B4950110}" dt="2022-12-05T18:11:12.581" v="639" actId="478"/>
          <ac:spMkLst>
            <pc:docMk/>
            <pc:sldMk cId="3520153572" sldId="270"/>
            <ac:spMk id="44" creationId="{040A5208-6E1B-4F9F-AFCF-4E07865C1BFA}"/>
          </ac:spMkLst>
        </pc:spChg>
        <pc:picChg chg="del">
          <ac:chgData name="McElhinny, Julia S" userId="136ddd1b-229b-40da-933d-3cdd06bdd77a" providerId="ADAL" clId="{A544690E-E722-42FA-903A-E689B4950110}" dt="2022-12-05T18:11:12.581" v="639" actId="478"/>
          <ac:picMkLst>
            <pc:docMk/>
            <pc:sldMk cId="3520153572" sldId="270"/>
            <ac:picMk id="3" creationId="{9139BF60-2C6B-457D-B804-27A44F445767}"/>
          </ac:picMkLst>
        </pc:picChg>
        <pc:picChg chg="del">
          <ac:chgData name="McElhinny, Julia S" userId="136ddd1b-229b-40da-933d-3cdd06bdd77a" providerId="ADAL" clId="{A544690E-E722-42FA-903A-E689B4950110}" dt="2022-12-05T18:11:12.581" v="639" actId="478"/>
          <ac:picMkLst>
            <pc:docMk/>
            <pc:sldMk cId="3520153572" sldId="270"/>
            <ac:picMk id="5" creationId="{CE260C92-538B-4D13-AA96-4F89001149A1}"/>
          </ac:picMkLst>
        </pc:picChg>
        <pc:picChg chg="del">
          <ac:chgData name="McElhinny, Julia S" userId="136ddd1b-229b-40da-933d-3cdd06bdd77a" providerId="ADAL" clId="{A544690E-E722-42FA-903A-E689B4950110}" dt="2022-12-05T18:11:12.581" v="639" actId="478"/>
          <ac:picMkLst>
            <pc:docMk/>
            <pc:sldMk cId="3520153572" sldId="270"/>
            <ac:picMk id="7" creationId="{AC4D056E-D141-4556-88E2-1F3D7607B6E1}"/>
          </ac:picMkLst>
        </pc:picChg>
        <pc:picChg chg="del">
          <ac:chgData name="McElhinny, Julia S" userId="136ddd1b-229b-40da-933d-3cdd06bdd77a" providerId="ADAL" clId="{A544690E-E722-42FA-903A-E689B4950110}" dt="2022-12-05T18:11:12.581" v="639" actId="478"/>
          <ac:picMkLst>
            <pc:docMk/>
            <pc:sldMk cId="3520153572" sldId="270"/>
            <ac:picMk id="9" creationId="{B05ABC33-ABEC-4157-BFFF-57C7243707C1}"/>
          </ac:picMkLst>
        </pc:picChg>
        <pc:picChg chg="del">
          <ac:chgData name="McElhinny, Julia S" userId="136ddd1b-229b-40da-933d-3cdd06bdd77a" providerId="ADAL" clId="{A544690E-E722-42FA-903A-E689B4950110}" dt="2022-12-05T18:11:12.581" v="639" actId="478"/>
          <ac:picMkLst>
            <pc:docMk/>
            <pc:sldMk cId="3520153572" sldId="270"/>
            <ac:picMk id="12" creationId="{94696F7C-8C07-462E-9DF4-328941A34E60}"/>
          </ac:picMkLst>
        </pc:picChg>
        <pc:picChg chg="add mod modCrop">
          <ac:chgData name="McElhinny, Julia S" userId="136ddd1b-229b-40da-933d-3cdd06bdd77a" providerId="ADAL" clId="{A544690E-E722-42FA-903A-E689B4950110}" dt="2022-12-08T22:26:02.146" v="9964" actId="1076"/>
          <ac:picMkLst>
            <pc:docMk/>
            <pc:sldMk cId="3520153572" sldId="270"/>
            <ac:picMk id="20" creationId="{72A5CAC3-4073-4662-BDF1-DD91B6358632}"/>
          </ac:picMkLst>
        </pc:picChg>
      </pc:sldChg>
      <pc:sldChg chg="addSp modSp new mod">
        <pc:chgData name="McElhinny, Julia S" userId="136ddd1b-229b-40da-933d-3cdd06bdd77a" providerId="ADAL" clId="{A544690E-E722-42FA-903A-E689B4950110}" dt="2022-12-09T22:08:58.076" v="11992" actId="20577"/>
        <pc:sldMkLst>
          <pc:docMk/>
          <pc:sldMk cId="2054834379" sldId="271"/>
        </pc:sldMkLst>
        <pc:spChg chg="mod">
          <ac:chgData name="McElhinny, Julia S" userId="136ddd1b-229b-40da-933d-3cdd06bdd77a" providerId="ADAL" clId="{A544690E-E722-42FA-903A-E689B4950110}" dt="2022-12-05T18:26:37.264" v="698" actId="20577"/>
          <ac:spMkLst>
            <pc:docMk/>
            <pc:sldMk cId="2054834379" sldId="271"/>
            <ac:spMk id="3" creationId="{3CB3FC6A-12BD-477D-93AB-D88982BE263F}"/>
          </ac:spMkLst>
        </pc:spChg>
        <pc:spChg chg="mod">
          <ac:chgData name="McElhinny, Julia S" userId="136ddd1b-229b-40da-933d-3cdd06bdd77a" providerId="ADAL" clId="{A544690E-E722-42FA-903A-E689B4950110}" dt="2022-12-09T22:08:58.076" v="11992" actId="20577"/>
          <ac:spMkLst>
            <pc:docMk/>
            <pc:sldMk cId="2054834379" sldId="271"/>
            <ac:spMk id="4" creationId="{1314475C-0DB4-4FAC-80D1-69993746AF0C}"/>
          </ac:spMkLst>
        </pc:spChg>
        <pc:picChg chg="add mod">
          <ac:chgData name="McElhinny, Julia S" userId="136ddd1b-229b-40da-933d-3cdd06bdd77a" providerId="ADAL" clId="{A544690E-E722-42FA-903A-E689B4950110}" dt="2022-12-07T09:32:18.315" v="7415" actId="1076"/>
          <ac:picMkLst>
            <pc:docMk/>
            <pc:sldMk cId="2054834379" sldId="271"/>
            <ac:picMk id="3074" creationId="{868BB93E-5093-443E-891E-7285D4B06626}"/>
          </ac:picMkLst>
        </pc:picChg>
      </pc:sldChg>
      <pc:sldChg chg="addSp delSp modSp new mod ord">
        <pc:chgData name="McElhinny, Julia S" userId="136ddd1b-229b-40da-933d-3cdd06bdd77a" providerId="ADAL" clId="{A544690E-E722-42FA-903A-E689B4950110}" dt="2022-12-08T18:36:06.066" v="8527" actId="1076"/>
        <pc:sldMkLst>
          <pc:docMk/>
          <pc:sldMk cId="816175720" sldId="272"/>
        </pc:sldMkLst>
        <pc:spChg chg="mod">
          <ac:chgData name="McElhinny, Julia S" userId="136ddd1b-229b-40da-933d-3cdd06bdd77a" providerId="ADAL" clId="{A544690E-E722-42FA-903A-E689B4950110}" dt="2022-12-07T08:38:30.774" v="6493" actId="20577"/>
          <ac:spMkLst>
            <pc:docMk/>
            <pc:sldMk cId="816175720" sldId="272"/>
            <ac:spMk id="3" creationId="{77AAD885-BA2A-4D4D-98CB-5F1A0C63B8FA}"/>
          </ac:spMkLst>
        </pc:spChg>
        <pc:spChg chg="del">
          <ac:chgData name="McElhinny, Julia S" userId="136ddd1b-229b-40da-933d-3cdd06bdd77a" providerId="ADAL" clId="{A544690E-E722-42FA-903A-E689B4950110}" dt="2022-12-05T18:55:53.949" v="711" actId="478"/>
          <ac:spMkLst>
            <pc:docMk/>
            <pc:sldMk cId="816175720" sldId="272"/>
            <ac:spMk id="4" creationId="{EFE15BF6-4F30-4A9A-8736-2197C755931B}"/>
          </ac:spMkLst>
        </pc:spChg>
        <pc:spChg chg="add mod">
          <ac:chgData name="McElhinny, Julia S" userId="136ddd1b-229b-40da-933d-3cdd06bdd77a" providerId="ADAL" clId="{A544690E-E722-42FA-903A-E689B4950110}" dt="2022-12-07T08:40:35.237" v="6563" actId="1076"/>
          <ac:spMkLst>
            <pc:docMk/>
            <pc:sldMk cId="816175720" sldId="272"/>
            <ac:spMk id="8" creationId="{E877121A-D1A5-432A-AD81-7FE32C3F6A7F}"/>
          </ac:spMkLst>
        </pc:spChg>
        <pc:picChg chg="add del mod">
          <ac:chgData name="McElhinny, Julia S" userId="136ddd1b-229b-40da-933d-3cdd06bdd77a" providerId="ADAL" clId="{A544690E-E722-42FA-903A-E689B4950110}" dt="2022-12-07T08:38:32.949" v="6494" actId="478"/>
          <ac:picMkLst>
            <pc:docMk/>
            <pc:sldMk cId="816175720" sldId="272"/>
            <ac:picMk id="6" creationId="{79ADD443-2EF6-4A02-9E2A-B34064595B21}"/>
          </ac:picMkLst>
        </pc:picChg>
        <pc:picChg chg="add mod">
          <ac:chgData name="McElhinny, Julia S" userId="136ddd1b-229b-40da-933d-3cdd06bdd77a" providerId="ADAL" clId="{A544690E-E722-42FA-903A-E689B4950110}" dt="2022-12-08T18:36:06.066" v="8527" actId="1076"/>
          <ac:picMkLst>
            <pc:docMk/>
            <pc:sldMk cId="816175720" sldId="272"/>
            <ac:picMk id="6146" creationId="{B48661A0-E3AE-44E4-9DCB-BA82029AE665}"/>
          </ac:picMkLst>
        </pc:picChg>
      </pc:sldChg>
      <pc:sldChg chg="addSp delSp modSp new mod chgLayout modNotesTx">
        <pc:chgData name="McElhinny, Julia S" userId="136ddd1b-229b-40da-933d-3cdd06bdd77a" providerId="ADAL" clId="{A544690E-E722-42FA-903A-E689B4950110}" dt="2022-12-08T18:47:34.318" v="8684" actId="1076"/>
        <pc:sldMkLst>
          <pc:docMk/>
          <pc:sldMk cId="3337934174" sldId="273"/>
        </pc:sldMkLst>
        <pc:spChg chg="mod ord">
          <ac:chgData name="McElhinny, Julia S" userId="136ddd1b-229b-40da-933d-3cdd06bdd77a" providerId="ADAL" clId="{A544690E-E722-42FA-903A-E689B4950110}" dt="2022-12-05T23:30:36.579" v="802" actId="700"/>
          <ac:spMkLst>
            <pc:docMk/>
            <pc:sldMk cId="3337934174" sldId="273"/>
            <ac:spMk id="2" creationId="{45C0F6CB-0F64-4656-88C5-8368F511BF52}"/>
          </ac:spMkLst>
        </pc:spChg>
        <pc:spChg chg="del">
          <ac:chgData name="McElhinny, Julia S" userId="136ddd1b-229b-40da-933d-3cdd06bdd77a" providerId="ADAL" clId="{A544690E-E722-42FA-903A-E689B4950110}" dt="2022-12-05T22:22:51.796" v="716" actId="931"/>
          <ac:spMkLst>
            <pc:docMk/>
            <pc:sldMk cId="3337934174" sldId="273"/>
            <ac:spMk id="3" creationId="{4054A996-00BC-453B-A697-B20A4B0B0105}"/>
          </ac:spMkLst>
        </pc:spChg>
        <pc:spChg chg="del">
          <ac:chgData name="McElhinny, Julia S" userId="136ddd1b-229b-40da-933d-3cdd06bdd77a" providerId="ADAL" clId="{A544690E-E722-42FA-903A-E689B4950110}" dt="2022-12-05T23:29:55.674" v="791" actId="478"/>
          <ac:spMkLst>
            <pc:docMk/>
            <pc:sldMk cId="3337934174" sldId="273"/>
            <ac:spMk id="4" creationId="{0A5D0DB6-07C4-4B98-8B1A-D5120A18773E}"/>
          </ac:spMkLst>
        </pc:spChg>
        <pc:spChg chg="mod ord">
          <ac:chgData name="McElhinny, Julia S" userId="136ddd1b-229b-40da-933d-3cdd06bdd77a" providerId="ADAL" clId="{A544690E-E722-42FA-903A-E689B4950110}" dt="2022-12-05T23:30:55.739" v="806" actId="1076"/>
          <ac:spMkLst>
            <pc:docMk/>
            <pc:sldMk cId="3337934174" sldId="273"/>
            <ac:spMk id="5" creationId="{3994F080-1018-424D-B6F0-81F6D39D9CA9}"/>
          </ac:spMkLst>
        </pc:spChg>
        <pc:spChg chg="add del mod">
          <ac:chgData name="McElhinny, Julia S" userId="136ddd1b-229b-40da-933d-3cdd06bdd77a" providerId="ADAL" clId="{A544690E-E722-42FA-903A-E689B4950110}" dt="2022-12-05T22:44:14.592" v="720" actId="931"/>
          <ac:spMkLst>
            <pc:docMk/>
            <pc:sldMk cId="3337934174" sldId="273"/>
            <ac:spMk id="9" creationId="{0212B519-DB59-47F6-920D-CBD8B626B209}"/>
          </ac:spMkLst>
        </pc:spChg>
        <pc:spChg chg="add del mod">
          <ac:chgData name="McElhinny, Julia S" userId="136ddd1b-229b-40da-933d-3cdd06bdd77a" providerId="ADAL" clId="{A544690E-E722-42FA-903A-E689B4950110}" dt="2022-12-05T22:45:39.044" v="727" actId="931"/>
          <ac:spMkLst>
            <pc:docMk/>
            <pc:sldMk cId="3337934174" sldId="273"/>
            <ac:spMk id="13" creationId="{2A742F3D-7E78-43B0-9CD7-4A2AB268B5A3}"/>
          </ac:spMkLst>
        </pc:spChg>
        <pc:spChg chg="add del mod">
          <ac:chgData name="McElhinny, Julia S" userId="136ddd1b-229b-40da-933d-3cdd06bdd77a" providerId="ADAL" clId="{A544690E-E722-42FA-903A-E689B4950110}" dt="2022-12-05T22:46:22.054" v="734" actId="931"/>
          <ac:spMkLst>
            <pc:docMk/>
            <pc:sldMk cId="3337934174" sldId="273"/>
            <ac:spMk id="17" creationId="{AC7BAA54-5673-49BE-B47D-EFFF2D0E36D8}"/>
          </ac:spMkLst>
        </pc:spChg>
        <pc:spChg chg="add mod ord">
          <ac:chgData name="McElhinny, Julia S" userId="136ddd1b-229b-40da-933d-3cdd06bdd77a" providerId="ADAL" clId="{A544690E-E722-42FA-903A-E689B4950110}" dt="2022-12-08T00:23:16.959" v="8256" actId="20577"/>
          <ac:spMkLst>
            <pc:docMk/>
            <pc:sldMk cId="3337934174" sldId="273"/>
            <ac:spMk id="22" creationId="{BA64CD41-FBFE-42CB-8E69-258F8D1AA71A}"/>
          </ac:spMkLst>
        </pc:spChg>
        <pc:spChg chg="add del mod">
          <ac:chgData name="McElhinny, Julia S" userId="136ddd1b-229b-40da-933d-3cdd06bdd77a" providerId="ADAL" clId="{A544690E-E722-42FA-903A-E689B4950110}" dt="2022-12-05T23:45:44.682" v="1140" actId="478"/>
          <ac:spMkLst>
            <pc:docMk/>
            <pc:sldMk cId="3337934174" sldId="273"/>
            <ac:spMk id="23" creationId="{66DAF516-2DBD-4F9B-9CB9-C4D28B246D4F}"/>
          </ac:spMkLst>
        </pc:spChg>
        <pc:spChg chg="add del mod">
          <ac:chgData name="McElhinny, Julia S" userId="136ddd1b-229b-40da-933d-3cdd06bdd77a" providerId="ADAL" clId="{A544690E-E722-42FA-903A-E689B4950110}" dt="2022-12-06T22:03:28.902" v="3878" actId="478"/>
          <ac:spMkLst>
            <pc:docMk/>
            <pc:sldMk cId="3337934174" sldId="273"/>
            <ac:spMk id="25" creationId="{99ADA739-FFF7-4182-8F26-9098F6322899}"/>
          </ac:spMkLst>
        </pc:spChg>
        <pc:picChg chg="add del mod">
          <ac:chgData name="McElhinny, Julia S" userId="136ddd1b-229b-40da-933d-3cdd06bdd77a" providerId="ADAL" clId="{A544690E-E722-42FA-903A-E689B4950110}" dt="2022-12-05T22:26:08.172" v="719" actId="478"/>
          <ac:picMkLst>
            <pc:docMk/>
            <pc:sldMk cId="3337934174" sldId="273"/>
            <ac:picMk id="7" creationId="{3F50C831-09B8-4064-BCC5-6A70599B2350}"/>
          </ac:picMkLst>
        </pc:picChg>
        <pc:picChg chg="add del mod">
          <ac:chgData name="McElhinny, Julia S" userId="136ddd1b-229b-40da-933d-3cdd06bdd77a" providerId="ADAL" clId="{A544690E-E722-42FA-903A-E689B4950110}" dt="2022-12-05T22:45:36.407" v="726" actId="478"/>
          <ac:picMkLst>
            <pc:docMk/>
            <pc:sldMk cId="3337934174" sldId="273"/>
            <ac:picMk id="11" creationId="{3C12A025-0AF0-4E1D-B3CE-B761654B0664}"/>
          </ac:picMkLst>
        </pc:picChg>
        <pc:picChg chg="add del mod">
          <ac:chgData name="McElhinny, Julia S" userId="136ddd1b-229b-40da-933d-3cdd06bdd77a" providerId="ADAL" clId="{A544690E-E722-42FA-903A-E689B4950110}" dt="2022-12-05T22:46:16.072" v="733" actId="478"/>
          <ac:picMkLst>
            <pc:docMk/>
            <pc:sldMk cId="3337934174" sldId="273"/>
            <ac:picMk id="15" creationId="{311C4398-0B84-41C3-9655-9AFF992C7202}"/>
          </ac:picMkLst>
        </pc:picChg>
        <pc:picChg chg="add del mod ord modCrop">
          <ac:chgData name="McElhinny, Julia S" userId="136ddd1b-229b-40da-933d-3cdd06bdd77a" providerId="ADAL" clId="{A544690E-E722-42FA-903A-E689B4950110}" dt="2022-12-06T22:03:26.022" v="3877" actId="478"/>
          <ac:picMkLst>
            <pc:docMk/>
            <pc:sldMk cId="3337934174" sldId="273"/>
            <ac:picMk id="19" creationId="{3FAD7DB0-3FCF-473D-8B54-07604790A0FD}"/>
          </ac:picMkLst>
        </pc:picChg>
        <pc:picChg chg="add del mod">
          <ac:chgData name="McElhinny, Julia S" userId="136ddd1b-229b-40da-933d-3cdd06bdd77a" providerId="ADAL" clId="{A544690E-E722-42FA-903A-E689B4950110}" dt="2022-12-05T23:30:32.759" v="801" actId="478"/>
          <ac:picMkLst>
            <pc:docMk/>
            <pc:sldMk cId="3337934174" sldId="273"/>
            <ac:picMk id="21" creationId="{2C1874BF-DCF3-4F80-A465-F303B1855659}"/>
          </ac:picMkLst>
        </pc:picChg>
        <pc:picChg chg="add mod ord">
          <ac:chgData name="McElhinny, Julia S" userId="136ddd1b-229b-40da-933d-3cdd06bdd77a" providerId="ADAL" clId="{A544690E-E722-42FA-903A-E689B4950110}" dt="2022-12-06T22:03:46.528" v="3886" actId="167"/>
          <ac:picMkLst>
            <pc:docMk/>
            <pc:sldMk cId="3337934174" sldId="273"/>
            <ac:picMk id="27" creationId="{9BE606FD-1E82-4905-8ECD-5682C0D3C01B}"/>
          </ac:picMkLst>
        </pc:picChg>
        <pc:picChg chg="add mod">
          <ac:chgData name="McElhinny, Julia S" userId="136ddd1b-229b-40da-933d-3cdd06bdd77a" providerId="ADAL" clId="{A544690E-E722-42FA-903A-E689B4950110}" dt="2022-12-08T18:47:34.318" v="8684" actId="1076"/>
          <ac:picMkLst>
            <pc:docMk/>
            <pc:sldMk cId="3337934174" sldId="273"/>
            <ac:picMk id="28" creationId="{2AFB5756-1A4C-43C0-BB0D-94E40BF8196C}"/>
          </ac:picMkLst>
        </pc:picChg>
      </pc:sldChg>
      <pc:sldChg chg="addSp delSp modSp add mod delAnim modAnim">
        <pc:chgData name="McElhinny, Julia S" userId="136ddd1b-229b-40da-933d-3cdd06bdd77a" providerId="ADAL" clId="{A544690E-E722-42FA-903A-E689B4950110}" dt="2022-12-09T22:03:04.550" v="11989" actId="478"/>
        <pc:sldMkLst>
          <pc:docMk/>
          <pc:sldMk cId="1018041070" sldId="274"/>
        </pc:sldMkLst>
        <pc:picChg chg="add del mod">
          <ac:chgData name="McElhinny, Julia S" userId="136ddd1b-229b-40da-933d-3cdd06bdd77a" providerId="ADAL" clId="{A544690E-E722-42FA-903A-E689B4950110}" dt="2022-12-09T22:03:04.550" v="11989" actId="478"/>
          <ac:picMkLst>
            <pc:docMk/>
            <pc:sldMk cId="1018041070" sldId="274"/>
            <ac:picMk id="7" creationId="{036AE2BE-6178-4D9A-9E29-72B752F87E6B}"/>
          </ac:picMkLst>
        </pc:picChg>
        <pc:picChg chg="add del mod">
          <ac:chgData name="McElhinny, Julia S" userId="136ddd1b-229b-40da-933d-3cdd06bdd77a" providerId="ADAL" clId="{A544690E-E722-42FA-903A-E689B4950110}" dt="2022-12-07T23:55:59.555" v="8243" actId="478"/>
          <ac:picMkLst>
            <pc:docMk/>
            <pc:sldMk cId="1018041070" sldId="274"/>
            <ac:picMk id="7" creationId="{2B247546-BEEB-47E0-9423-654495D5F60E}"/>
          </ac:picMkLst>
        </pc:picChg>
      </pc:sldChg>
      <pc:sldChg chg="new del">
        <pc:chgData name="McElhinny, Julia S" userId="136ddd1b-229b-40da-933d-3cdd06bdd77a" providerId="ADAL" clId="{A544690E-E722-42FA-903A-E689B4950110}" dt="2022-12-05T23:30:27.116" v="799" actId="680"/>
        <pc:sldMkLst>
          <pc:docMk/>
          <pc:sldMk cId="1122933205" sldId="274"/>
        </pc:sldMkLst>
      </pc:sldChg>
      <pc:sldChg chg="addSp delSp modSp add del mod modAnim">
        <pc:chgData name="McElhinny, Julia S" userId="136ddd1b-229b-40da-933d-3cdd06bdd77a" providerId="ADAL" clId="{A544690E-E722-42FA-903A-E689B4950110}" dt="2022-12-07T16:24:32.268" v="8183" actId="2696"/>
        <pc:sldMkLst>
          <pc:docMk/>
          <pc:sldMk cId="3569723348" sldId="274"/>
        </pc:sldMkLst>
        <pc:spChg chg="add del mod">
          <ac:chgData name="McElhinny, Julia S" userId="136ddd1b-229b-40da-933d-3cdd06bdd77a" providerId="ADAL" clId="{A544690E-E722-42FA-903A-E689B4950110}" dt="2022-12-05T23:45:54.183" v="1141" actId="931"/>
          <ac:spMkLst>
            <pc:docMk/>
            <pc:sldMk cId="3569723348" sldId="274"/>
            <ac:spMk id="4" creationId="{C9E2AF8E-577A-4999-97A7-DA6A84B55A76}"/>
          </ac:spMkLst>
        </pc:spChg>
        <pc:spChg chg="mod">
          <ac:chgData name="McElhinny, Julia S" userId="136ddd1b-229b-40da-933d-3cdd06bdd77a" providerId="ADAL" clId="{A544690E-E722-42FA-903A-E689B4950110}" dt="2022-12-06T22:02:25.554" v="3876" actId="20577"/>
          <ac:spMkLst>
            <pc:docMk/>
            <pc:sldMk cId="3569723348" sldId="274"/>
            <ac:spMk id="5" creationId="{3994F080-1018-424D-B6F0-81F6D39D9CA9}"/>
          </ac:spMkLst>
        </pc:spChg>
        <pc:spChg chg="add mod">
          <ac:chgData name="McElhinny, Julia S" userId="136ddd1b-229b-40da-933d-3cdd06bdd77a" providerId="ADAL" clId="{A544690E-E722-42FA-903A-E689B4950110}" dt="2022-12-06T22:04:48.104" v="3910" actId="1035"/>
          <ac:spMkLst>
            <pc:docMk/>
            <pc:sldMk cId="3569723348" sldId="274"/>
            <ac:spMk id="6" creationId="{E663BAA8-0904-46A0-9E76-2711FA1C3CC6}"/>
          </ac:spMkLst>
        </pc:spChg>
        <pc:spChg chg="add del mod">
          <ac:chgData name="McElhinny, Julia S" userId="136ddd1b-229b-40da-933d-3cdd06bdd77a" providerId="ADAL" clId="{A544690E-E722-42FA-903A-E689B4950110}" dt="2022-12-06T22:03:53.783" v="3888" actId="478"/>
          <ac:spMkLst>
            <pc:docMk/>
            <pc:sldMk cId="3569723348" sldId="274"/>
            <ac:spMk id="24" creationId="{FFB96B81-9F2A-4B03-A2C7-2BF96FD6A1C8}"/>
          </ac:spMkLst>
        </pc:spChg>
        <pc:picChg chg="add del mod ord">
          <ac:chgData name="McElhinny, Julia S" userId="136ddd1b-229b-40da-933d-3cdd06bdd77a" providerId="ADAL" clId="{A544690E-E722-42FA-903A-E689B4950110}" dt="2022-12-06T22:03:51.573" v="3887" actId="478"/>
          <ac:picMkLst>
            <pc:docMk/>
            <pc:sldMk cId="3569723348" sldId="274"/>
            <ac:picMk id="8" creationId="{EA07FBBF-446D-4EE0-B8FE-4475ED253429}"/>
          </ac:picMkLst>
        </pc:picChg>
        <pc:picChg chg="del mod">
          <ac:chgData name="McElhinny, Julia S" userId="136ddd1b-229b-40da-933d-3cdd06bdd77a" providerId="ADAL" clId="{A544690E-E722-42FA-903A-E689B4950110}" dt="2022-12-05T23:39:26.270" v="1135" actId="478"/>
          <ac:picMkLst>
            <pc:docMk/>
            <pc:sldMk cId="3569723348" sldId="274"/>
            <ac:picMk id="19" creationId="{3FAD7DB0-3FCF-473D-8B54-07604790A0FD}"/>
          </ac:picMkLst>
        </pc:picChg>
        <pc:picChg chg="mod modCrop">
          <ac:chgData name="McElhinny, Julia S" userId="136ddd1b-229b-40da-933d-3cdd06bdd77a" providerId="ADAL" clId="{A544690E-E722-42FA-903A-E689B4950110}" dt="2022-12-06T22:04:54.025" v="3918" actId="1038"/>
          <ac:picMkLst>
            <pc:docMk/>
            <pc:sldMk cId="3569723348" sldId="274"/>
            <ac:picMk id="21" creationId="{2C1874BF-DCF3-4F80-A465-F303B1855659}"/>
          </ac:picMkLst>
        </pc:picChg>
        <pc:picChg chg="add mod ord modCrop">
          <ac:chgData name="McElhinny, Julia S" userId="136ddd1b-229b-40da-933d-3cdd06bdd77a" providerId="ADAL" clId="{A544690E-E722-42FA-903A-E689B4950110}" dt="2022-12-06T22:04:39.667" v="3904" actId="1076"/>
          <ac:picMkLst>
            <pc:docMk/>
            <pc:sldMk cId="3569723348" sldId="274"/>
            <ac:picMk id="26" creationId="{34D9B72C-EDD0-4C00-A277-DE63E96CED4D}"/>
          </ac:picMkLst>
        </pc:picChg>
        <pc:cxnChg chg="add del mod">
          <ac:chgData name="McElhinny, Julia S" userId="136ddd1b-229b-40da-933d-3cdd06bdd77a" providerId="ADAL" clId="{A544690E-E722-42FA-903A-E689B4950110}" dt="2022-12-06T00:01:06.709" v="1179" actId="478"/>
          <ac:cxnSpMkLst>
            <pc:docMk/>
            <pc:sldMk cId="3569723348" sldId="274"/>
            <ac:cxnSpMk id="10" creationId="{3C6E7B5B-6369-42F6-8C52-8C3B8615BD44}"/>
          </ac:cxnSpMkLst>
        </pc:cxnChg>
        <pc:cxnChg chg="add del mod">
          <ac:chgData name="McElhinny, Julia S" userId="136ddd1b-229b-40da-933d-3cdd06bdd77a" providerId="ADAL" clId="{A544690E-E722-42FA-903A-E689B4950110}" dt="2022-12-06T00:01:04.445" v="1178" actId="478"/>
          <ac:cxnSpMkLst>
            <pc:docMk/>
            <pc:sldMk cId="3569723348" sldId="274"/>
            <ac:cxnSpMk id="15" creationId="{4865D35C-AECA-4675-9209-91A9248D7EC8}"/>
          </ac:cxnSpMkLst>
        </pc:cxnChg>
      </pc:sldChg>
      <pc:sldChg chg="addSp delSp modSp new del mod ord modAnim chgLayout modNotesTx">
        <pc:chgData name="McElhinny, Julia S" userId="136ddd1b-229b-40da-933d-3cdd06bdd77a" providerId="ADAL" clId="{A544690E-E722-42FA-903A-E689B4950110}" dt="2022-12-07T08:22:29.986" v="6001" actId="47"/>
        <pc:sldMkLst>
          <pc:docMk/>
          <pc:sldMk cId="4006792591" sldId="275"/>
        </pc:sldMkLst>
        <pc:spChg chg="mod ord">
          <ac:chgData name="McElhinny, Julia S" userId="136ddd1b-229b-40da-933d-3cdd06bdd77a" providerId="ADAL" clId="{A544690E-E722-42FA-903A-E689B4950110}" dt="2022-12-07T06:50:02.172" v="4730" actId="700"/>
          <ac:spMkLst>
            <pc:docMk/>
            <pc:sldMk cId="4006792591" sldId="275"/>
            <ac:spMk id="2" creationId="{2CE55164-5913-4DB3-8DB9-978EBC814957}"/>
          </ac:spMkLst>
        </pc:spChg>
        <pc:spChg chg="del">
          <ac:chgData name="McElhinny, Julia S" userId="136ddd1b-229b-40da-933d-3cdd06bdd77a" providerId="ADAL" clId="{A544690E-E722-42FA-903A-E689B4950110}" dt="2022-12-06T00:15:18.093" v="1219" actId="478"/>
          <ac:spMkLst>
            <pc:docMk/>
            <pc:sldMk cId="4006792591" sldId="275"/>
            <ac:spMk id="3" creationId="{49F67D68-B4B5-47E0-BFD4-3E2DBEED8C02}"/>
          </ac:spMkLst>
        </pc:spChg>
        <pc:spChg chg="mod ord">
          <ac:chgData name="McElhinny, Julia S" userId="136ddd1b-229b-40da-933d-3cdd06bdd77a" providerId="ADAL" clId="{A544690E-E722-42FA-903A-E689B4950110}" dt="2022-12-07T07:21:37.542" v="5333" actId="207"/>
          <ac:spMkLst>
            <pc:docMk/>
            <pc:sldMk cId="4006792591" sldId="275"/>
            <ac:spMk id="4" creationId="{3B21A410-F663-4910-8530-86F040E57539}"/>
          </ac:spMkLst>
        </pc:spChg>
        <pc:spChg chg="add mod ord">
          <ac:chgData name="McElhinny, Julia S" userId="136ddd1b-229b-40da-933d-3cdd06bdd77a" providerId="ADAL" clId="{A544690E-E722-42FA-903A-E689B4950110}" dt="2022-12-07T07:21:34.405" v="5332" actId="207"/>
          <ac:spMkLst>
            <pc:docMk/>
            <pc:sldMk cId="4006792591" sldId="275"/>
            <ac:spMk id="5" creationId="{9188A95D-A6E5-4896-B6DF-563FBCFA6676}"/>
          </ac:spMkLst>
        </pc:spChg>
      </pc:sldChg>
      <pc:sldChg chg="addSp delSp modSp new del mod modClrScheme chgLayout modNotesTx">
        <pc:chgData name="McElhinny, Julia S" userId="136ddd1b-229b-40da-933d-3cdd06bdd77a" providerId="ADAL" clId="{A544690E-E722-42FA-903A-E689B4950110}" dt="2022-12-07T14:41:38.248" v="7893" actId="47"/>
        <pc:sldMkLst>
          <pc:docMk/>
          <pc:sldMk cId="2355960920" sldId="276"/>
        </pc:sldMkLst>
        <pc:spChg chg="mod ord">
          <ac:chgData name="McElhinny, Julia S" userId="136ddd1b-229b-40da-933d-3cdd06bdd77a" providerId="ADAL" clId="{A544690E-E722-42FA-903A-E689B4950110}" dt="2022-12-07T08:04:04.668" v="5447" actId="700"/>
          <ac:spMkLst>
            <pc:docMk/>
            <pc:sldMk cId="2355960920" sldId="276"/>
            <ac:spMk id="2" creationId="{5F2AEF11-003D-478E-80BB-BE509FB12D9D}"/>
          </ac:spMkLst>
        </pc:spChg>
        <pc:spChg chg="mod ord">
          <ac:chgData name="McElhinny, Julia S" userId="136ddd1b-229b-40da-933d-3cdd06bdd77a" providerId="ADAL" clId="{A544690E-E722-42FA-903A-E689B4950110}" dt="2022-12-07T08:59:39.075" v="7175" actId="1076"/>
          <ac:spMkLst>
            <pc:docMk/>
            <pc:sldMk cId="2355960920" sldId="276"/>
            <ac:spMk id="3" creationId="{8DC5395A-120E-4547-AA62-35918A95CAFF}"/>
          </ac:spMkLst>
        </pc:spChg>
        <pc:spChg chg="del">
          <ac:chgData name="McElhinny, Julia S" userId="136ddd1b-229b-40da-933d-3cdd06bdd77a" providerId="ADAL" clId="{A544690E-E722-42FA-903A-E689B4950110}" dt="2022-12-06T17:13:13.404" v="1616"/>
          <ac:spMkLst>
            <pc:docMk/>
            <pc:sldMk cId="2355960920" sldId="276"/>
            <ac:spMk id="4" creationId="{F3B7F491-3D7B-4463-89B0-F4CB083F7D13}"/>
          </ac:spMkLst>
        </pc:spChg>
        <pc:spChg chg="add mod">
          <ac:chgData name="McElhinny, Julia S" userId="136ddd1b-229b-40da-933d-3cdd06bdd77a" providerId="ADAL" clId="{A544690E-E722-42FA-903A-E689B4950110}" dt="2022-12-07T08:27:24.420" v="6454" actId="1076"/>
          <ac:spMkLst>
            <pc:docMk/>
            <pc:sldMk cId="2355960920" sldId="276"/>
            <ac:spMk id="6" creationId="{4C24D598-02BC-46D5-A55B-32758BF6D80D}"/>
          </ac:spMkLst>
        </pc:spChg>
        <pc:spChg chg="add del mod">
          <ac:chgData name="McElhinny, Julia S" userId="136ddd1b-229b-40da-933d-3cdd06bdd77a" providerId="ADAL" clId="{A544690E-E722-42FA-903A-E689B4950110}" dt="2022-12-06T18:14:52.957" v="1737" actId="21"/>
          <ac:spMkLst>
            <pc:docMk/>
            <pc:sldMk cId="2355960920" sldId="276"/>
            <ac:spMk id="7" creationId="{5CAE2D3C-7466-49BE-B163-89B8BA772C1A}"/>
          </ac:spMkLst>
        </pc:spChg>
        <pc:spChg chg="add del mod">
          <ac:chgData name="McElhinny, Julia S" userId="136ddd1b-229b-40da-933d-3cdd06bdd77a" providerId="ADAL" clId="{A544690E-E722-42FA-903A-E689B4950110}" dt="2022-12-07T08:03:53.613" v="5445" actId="478"/>
          <ac:spMkLst>
            <pc:docMk/>
            <pc:sldMk cId="2355960920" sldId="276"/>
            <ac:spMk id="9" creationId="{0D318E62-F662-4EEF-8ED9-003FC9C7B26E}"/>
          </ac:spMkLst>
        </pc:spChg>
        <pc:spChg chg="add del mod ord">
          <ac:chgData name="McElhinny, Julia S" userId="136ddd1b-229b-40da-933d-3cdd06bdd77a" providerId="ADAL" clId="{A544690E-E722-42FA-903A-E689B4950110}" dt="2022-12-07T08:04:07.427" v="5448" actId="478"/>
          <ac:spMkLst>
            <pc:docMk/>
            <pc:sldMk cId="2355960920" sldId="276"/>
            <ac:spMk id="12" creationId="{497AB62B-EE5A-4C08-BFE1-2DD6E50BE76F}"/>
          </ac:spMkLst>
        </pc:spChg>
        <pc:spChg chg="add del mod ord">
          <ac:chgData name="McElhinny, Julia S" userId="136ddd1b-229b-40da-933d-3cdd06bdd77a" providerId="ADAL" clId="{A544690E-E722-42FA-903A-E689B4950110}" dt="2022-12-07T08:04:32.205" v="5497" actId="478"/>
          <ac:spMkLst>
            <pc:docMk/>
            <pc:sldMk cId="2355960920" sldId="276"/>
            <ac:spMk id="13" creationId="{D3974D14-0B66-42C5-B8B4-8702B115523F}"/>
          </ac:spMkLst>
        </pc:spChg>
        <pc:picChg chg="add del mod">
          <ac:chgData name="McElhinny, Julia S" userId="136ddd1b-229b-40da-933d-3cdd06bdd77a" providerId="ADAL" clId="{A544690E-E722-42FA-903A-E689B4950110}" dt="2022-12-07T08:03:47.542" v="5443" actId="478"/>
          <ac:picMkLst>
            <pc:docMk/>
            <pc:sldMk cId="2355960920" sldId="276"/>
            <ac:picMk id="5" creationId="{CEDBCA07-D63B-4FCF-AFF0-66D549F86D64}"/>
          </ac:picMkLst>
        </pc:picChg>
        <pc:picChg chg="add mod">
          <ac:chgData name="McElhinny, Julia S" userId="136ddd1b-229b-40da-933d-3cdd06bdd77a" providerId="ADAL" clId="{A544690E-E722-42FA-903A-E689B4950110}" dt="2022-12-07T08:27:54.030" v="6460" actId="1076"/>
          <ac:picMkLst>
            <pc:docMk/>
            <pc:sldMk cId="2355960920" sldId="276"/>
            <ac:picMk id="11" creationId="{F59C8923-CCEA-440B-80C0-7011649D2B8D}"/>
          </ac:picMkLst>
        </pc:picChg>
      </pc:sldChg>
      <pc:sldChg chg="addSp delSp modSp new mod modClrScheme delAnim modAnim chgLayout modNotesTx">
        <pc:chgData name="McElhinny, Julia S" userId="136ddd1b-229b-40da-933d-3cdd06bdd77a" providerId="ADAL" clId="{A544690E-E722-42FA-903A-E689B4950110}" dt="2022-12-08T22:28:00.837" v="10154" actId="20577"/>
        <pc:sldMkLst>
          <pc:docMk/>
          <pc:sldMk cId="1933957634" sldId="277"/>
        </pc:sldMkLst>
        <pc:spChg chg="mod ord">
          <ac:chgData name="McElhinny, Julia S" userId="136ddd1b-229b-40da-933d-3cdd06bdd77a" providerId="ADAL" clId="{A544690E-E722-42FA-903A-E689B4950110}" dt="2022-12-06T20:10:32.674" v="2033" actId="700"/>
          <ac:spMkLst>
            <pc:docMk/>
            <pc:sldMk cId="1933957634" sldId="277"/>
            <ac:spMk id="2" creationId="{E49C793A-C876-42F8-B672-EF863377626C}"/>
          </ac:spMkLst>
        </pc:spChg>
        <pc:spChg chg="mod ord">
          <ac:chgData name="McElhinny, Julia S" userId="136ddd1b-229b-40da-933d-3cdd06bdd77a" providerId="ADAL" clId="{A544690E-E722-42FA-903A-E689B4950110}" dt="2022-12-08T22:28:00.837" v="10154" actId="20577"/>
          <ac:spMkLst>
            <pc:docMk/>
            <pc:sldMk cId="1933957634" sldId="277"/>
            <ac:spMk id="3" creationId="{64744F68-462A-4272-AA51-2087DD2F86BF}"/>
          </ac:spMkLst>
        </pc:spChg>
        <pc:spChg chg="del">
          <ac:chgData name="McElhinny, Julia S" userId="136ddd1b-229b-40da-933d-3cdd06bdd77a" providerId="ADAL" clId="{A544690E-E722-42FA-903A-E689B4950110}" dt="2022-12-06T18:13:23.772" v="1672" actId="478"/>
          <ac:spMkLst>
            <pc:docMk/>
            <pc:sldMk cId="1933957634" sldId="277"/>
            <ac:spMk id="4" creationId="{071E5728-22E7-4B4A-9E31-80AB237B51CB}"/>
          </ac:spMkLst>
        </pc:spChg>
        <pc:spChg chg="add del mod">
          <ac:chgData name="McElhinny, Julia S" userId="136ddd1b-229b-40da-933d-3cdd06bdd77a" providerId="ADAL" clId="{A544690E-E722-42FA-903A-E689B4950110}" dt="2022-12-06T18:14:14.120" v="1735"/>
          <ac:spMkLst>
            <pc:docMk/>
            <pc:sldMk cId="1933957634" sldId="277"/>
            <ac:spMk id="7" creationId="{8D3485B2-28A9-43BA-BEC5-37EE5C1BD08B}"/>
          </ac:spMkLst>
        </pc:spChg>
        <pc:spChg chg="add del mod">
          <ac:chgData name="McElhinny, Julia S" userId="136ddd1b-229b-40da-933d-3cdd06bdd77a" providerId="ADAL" clId="{A544690E-E722-42FA-903A-E689B4950110}" dt="2022-12-07T15:14:25.643" v="8172" actId="478"/>
          <ac:spMkLst>
            <pc:docMk/>
            <pc:sldMk cId="1933957634" sldId="277"/>
            <ac:spMk id="8" creationId="{E697B9F4-CCCA-4ED1-A12F-03D744675058}"/>
          </ac:spMkLst>
        </pc:spChg>
        <pc:spChg chg="add del mod ord">
          <ac:chgData name="McElhinny, Julia S" userId="136ddd1b-229b-40da-933d-3cdd06bdd77a" providerId="ADAL" clId="{A544690E-E722-42FA-903A-E689B4950110}" dt="2022-12-06T18:16:09.517" v="1796" actId="700"/>
          <ac:spMkLst>
            <pc:docMk/>
            <pc:sldMk cId="1933957634" sldId="277"/>
            <ac:spMk id="9" creationId="{C1222564-C409-487D-BDA0-E66259F86204}"/>
          </ac:spMkLst>
        </pc:spChg>
        <pc:spChg chg="add del mod ord">
          <ac:chgData name="McElhinny, Julia S" userId="136ddd1b-229b-40da-933d-3cdd06bdd77a" providerId="ADAL" clId="{A544690E-E722-42FA-903A-E689B4950110}" dt="2022-12-06T18:16:09.517" v="1796" actId="700"/>
          <ac:spMkLst>
            <pc:docMk/>
            <pc:sldMk cId="1933957634" sldId="277"/>
            <ac:spMk id="10" creationId="{B80EE9CD-4EAF-41E9-8544-C64A3762A8F9}"/>
          </ac:spMkLst>
        </pc:spChg>
        <pc:spChg chg="add del mod ord">
          <ac:chgData name="McElhinny, Julia S" userId="136ddd1b-229b-40da-933d-3cdd06bdd77a" providerId="ADAL" clId="{A544690E-E722-42FA-903A-E689B4950110}" dt="2022-12-06T19:26:53.503" v="1889" actId="478"/>
          <ac:spMkLst>
            <pc:docMk/>
            <pc:sldMk cId="1933957634" sldId="277"/>
            <ac:spMk id="11" creationId="{4FD5829A-5A59-4690-A525-43CE8DAF7FB0}"/>
          </ac:spMkLst>
        </pc:spChg>
        <pc:spChg chg="add del mod ord">
          <ac:chgData name="McElhinny, Julia S" userId="136ddd1b-229b-40da-933d-3cdd06bdd77a" providerId="ADAL" clId="{A544690E-E722-42FA-903A-E689B4950110}" dt="2022-12-06T20:10:32.674" v="2033" actId="700"/>
          <ac:spMkLst>
            <pc:docMk/>
            <pc:sldMk cId="1933957634" sldId="277"/>
            <ac:spMk id="12" creationId="{BEF194BC-2B78-43B6-A667-D3EF89BA34B0}"/>
          </ac:spMkLst>
        </pc:spChg>
        <pc:spChg chg="add del mod ord">
          <ac:chgData name="McElhinny, Julia S" userId="136ddd1b-229b-40da-933d-3cdd06bdd77a" providerId="ADAL" clId="{A544690E-E722-42FA-903A-E689B4950110}" dt="2022-12-06T20:10:42.719" v="2036" actId="478"/>
          <ac:spMkLst>
            <pc:docMk/>
            <pc:sldMk cId="1933957634" sldId="277"/>
            <ac:spMk id="13" creationId="{7C19D851-CCC7-4305-8BFE-3D309DE53F09}"/>
          </ac:spMkLst>
        </pc:spChg>
        <pc:spChg chg="add del mod">
          <ac:chgData name="McElhinny, Julia S" userId="136ddd1b-229b-40da-933d-3cdd06bdd77a" providerId="ADAL" clId="{A544690E-E722-42FA-903A-E689B4950110}" dt="2022-12-07T07:47:48.075" v="5404" actId="478"/>
          <ac:spMkLst>
            <pc:docMk/>
            <pc:sldMk cId="1933957634" sldId="277"/>
            <ac:spMk id="14" creationId="{08EE9F86-2C2D-40E4-B10A-483AF615E850}"/>
          </ac:spMkLst>
        </pc:spChg>
        <pc:spChg chg="add del mod">
          <ac:chgData name="McElhinny, Julia S" userId="136ddd1b-229b-40da-933d-3cdd06bdd77a" providerId="ADAL" clId="{A544690E-E722-42FA-903A-E689B4950110}" dt="2022-12-06T20:20:40.897" v="2073" actId="21"/>
          <ac:spMkLst>
            <pc:docMk/>
            <pc:sldMk cId="1933957634" sldId="277"/>
            <ac:spMk id="15" creationId="{46989FFF-65CF-470E-9EDB-17C4AC69AED6}"/>
          </ac:spMkLst>
        </pc:spChg>
        <pc:spChg chg="add del mod">
          <ac:chgData name="McElhinny, Julia S" userId="136ddd1b-229b-40da-933d-3cdd06bdd77a" providerId="ADAL" clId="{A544690E-E722-42FA-903A-E689B4950110}" dt="2022-12-06T20:21:47.105" v="2131" actId="478"/>
          <ac:spMkLst>
            <pc:docMk/>
            <pc:sldMk cId="1933957634" sldId="277"/>
            <ac:spMk id="16" creationId="{870028E5-F65B-4DDE-A9CE-516891D613DA}"/>
          </ac:spMkLst>
        </pc:spChg>
        <pc:spChg chg="add del mod">
          <ac:chgData name="McElhinny, Julia S" userId="136ddd1b-229b-40da-933d-3cdd06bdd77a" providerId="ADAL" clId="{A544690E-E722-42FA-903A-E689B4950110}" dt="2022-12-07T07:47:48.075" v="5404" actId="478"/>
          <ac:spMkLst>
            <pc:docMk/>
            <pc:sldMk cId="1933957634" sldId="277"/>
            <ac:spMk id="18" creationId="{D4395175-EE71-4BEC-B688-AAF39051CA7C}"/>
          </ac:spMkLst>
        </pc:spChg>
        <pc:spChg chg="add mod">
          <ac:chgData name="McElhinny, Julia S" userId="136ddd1b-229b-40da-933d-3cdd06bdd77a" providerId="ADAL" clId="{A544690E-E722-42FA-903A-E689B4950110}" dt="2022-12-07T15:14:45.347" v="8178" actId="1076"/>
          <ac:spMkLst>
            <pc:docMk/>
            <pc:sldMk cId="1933957634" sldId="277"/>
            <ac:spMk id="26" creationId="{16995F21-938D-4838-8908-C3F2F95CC43C}"/>
          </ac:spMkLst>
        </pc:spChg>
        <pc:spChg chg="add mod">
          <ac:chgData name="McElhinny, Julia S" userId="136ddd1b-229b-40da-933d-3cdd06bdd77a" providerId="ADAL" clId="{A544690E-E722-42FA-903A-E689B4950110}" dt="2022-12-07T15:14:49.811" v="8179" actId="1076"/>
          <ac:spMkLst>
            <pc:docMk/>
            <pc:sldMk cId="1933957634" sldId="277"/>
            <ac:spMk id="27" creationId="{C9E71ECF-49A6-4581-9E77-E1AA7760E9D6}"/>
          </ac:spMkLst>
        </pc:spChg>
        <pc:picChg chg="add del mod">
          <ac:chgData name="McElhinny, Julia S" userId="136ddd1b-229b-40da-933d-3cdd06bdd77a" providerId="ADAL" clId="{A544690E-E722-42FA-903A-E689B4950110}" dt="2022-12-07T15:14:19.184" v="8169" actId="478"/>
          <ac:picMkLst>
            <pc:docMk/>
            <pc:sldMk cId="1933957634" sldId="277"/>
            <ac:picMk id="6" creationId="{3C10FB05-6F7B-48D8-B6BF-448170B5623A}"/>
          </ac:picMkLst>
        </pc:picChg>
        <pc:picChg chg="add mod">
          <ac:chgData name="McElhinny, Julia S" userId="136ddd1b-229b-40da-933d-3cdd06bdd77a" providerId="ADAL" clId="{A544690E-E722-42FA-903A-E689B4950110}" dt="2022-12-07T15:14:33.550" v="8175" actId="1076"/>
          <ac:picMkLst>
            <pc:docMk/>
            <pc:sldMk cId="1933957634" sldId="277"/>
            <ac:picMk id="2050" creationId="{91A7F9A5-A063-4BFD-ABB7-3D95C134AD1E}"/>
          </ac:picMkLst>
        </pc:picChg>
        <pc:cxnChg chg="add del mod">
          <ac:chgData name="McElhinny, Julia S" userId="136ddd1b-229b-40da-933d-3cdd06bdd77a" providerId="ADAL" clId="{A544690E-E722-42FA-903A-E689B4950110}" dt="2022-12-07T07:47:48.075" v="5404" actId="478"/>
          <ac:cxnSpMkLst>
            <pc:docMk/>
            <pc:sldMk cId="1933957634" sldId="277"/>
            <ac:cxnSpMk id="19" creationId="{48EF9642-6DF2-4C48-AEBE-274B33CFADAE}"/>
          </ac:cxnSpMkLst>
        </pc:cxnChg>
        <pc:cxnChg chg="add del mod">
          <ac:chgData name="McElhinny, Julia S" userId="136ddd1b-229b-40da-933d-3cdd06bdd77a" providerId="ADAL" clId="{A544690E-E722-42FA-903A-E689B4950110}" dt="2022-12-07T07:47:48.075" v="5404" actId="478"/>
          <ac:cxnSpMkLst>
            <pc:docMk/>
            <pc:sldMk cId="1933957634" sldId="277"/>
            <ac:cxnSpMk id="21" creationId="{674DD399-526E-443F-975F-9EE9C924ED38}"/>
          </ac:cxnSpMkLst>
        </pc:cxnChg>
        <pc:cxnChg chg="add del">
          <ac:chgData name="McElhinny, Julia S" userId="136ddd1b-229b-40da-933d-3cdd06bdd77a" providerId="ADAL" clId="{A544690E-E722-42FA-903A-E689B4950110}" dt="2022-12-06T20:28:17.436" v="2161" actId="478"/>
          <ac:cxnSpMkLst>
            <pc:docMk/>
            <pc:sldMk cId="1933957634" sldId="277"/>
            <ac:cxnSpMk id="22" creationId="{F0A01298-51D2-43A5-91ED-8CA56CB41D00}"/>
          </ac:cxnSpMkLst>
        </pc:cxnChg>
        <pc:cxnChg chg="add del mod">
          <ac:chgData name="McElhinny, Julia S" userId="136ddd1b-229b-40da-933d-3cdd06bdd77a" providerId="ADAL" clId="{A544690E-E722-42FA-903A-E689B4950110}" dt="2022-12-07T15:14:22.774" v="8171" actId="478"/>
          <ac:cxnSpMkLst>
            <pc:docMk/>
            <pc:sldMk cId="1933957634" sldId="277"/>
            <ac:cxnSpMk id="24" creationId="{FCEA8EA7-1EA5-4CAF-B05B-133F372C9EF0}"/>
          </ac:cxnSpMkLst>
        </pc:cxnChg>
        <pc:cxnChg chg="add del mod">
          <ac:chgData name="McElhinny, Julia S" userId="136ddd1b-229b-40da-933d-3cdd06bdd77a" providerId="ADAL" clId="{A544690E-E722-42FA-903A-E689B4950110}" dt="2022-12-07T15:14:20.958" v="8170" actId="478"/>
          <ac:cxnSpMkLst>
            <pc:docMk/>
            <pc:sldMk cId="1933957634" sldId="277"/>
            <ac:cxnSpMk id="25" creationId="{FDCD0F23-8C79-4997-B16C-A1B82640E5D0}"/>
          </ac:cxnSpMkLst>
        </pc:cxnChg>
      </pc:sldChg>
      <pc:sldChg chg="addSp delSp modSp new mod delAnim modAnim modNotesTx">
        <pc:chgData name="McElhinny, Julia S" userId="136ddd1b-229b-40da-933d-3cdd06bdd77a" providerId="ADAL" clId="{A544690E-E722-42FA-903A-E689B4950110}" dt="2022-12-09T00:47:15.389" v="11924" actId="14100"/>
        <pc:sldMkLst>
          <pc:docMk/>
          <pc:sldMk cId="3636906094" sldId="278"/>
        </pc:sldMkLst>
        <pc:spChg chg="mod">
          <ac:chgData name="McElhinny, Julia S" userId="136ddd1b-229b-40da-933d-3cdd06bdd77a" providerId="ADAL" clId="{A544690E-E722-42FA-903A-E689B4950110}" dt="2022-12-09T00:37:42.718" v="11861" actId="1076"/>
          <ac:spMkLst>
            <pc:docMk/>
            <pc:sldMk cId="3636906094" sldId="278"/>
            <ac:spMk id="3" creationId="{27E38A6C-984A-429A-BFCC-8CA1BE18CE70}"/>
          </ac:spMkLst>
        </pc:spChg>
        <pc:spChg chg="del">
          <ac:chgData name="McElhinny, Julia S" userId="136ddd1b-229b-40da-933d-3cdd06bdd77a" providerId="ADAL" clId="{A544690E-E722-42FA-903A-E689B4950110}" dt="2022-12-06T18:53:08.371" v="1801" actId="478"/>
          <ac:spMkLst>
            <pc:docMk/>
            <pc:sldMk cId="3636906094" sldId="278"/>
            <ac:spMk id="4" creationId="{73801B43-D48F-4611-91C7-1716C6CA1DA1}"/>
          </ac:spMkLst>
        </pc:spChg>
        <pc:spChg chg="add mod">
          <ac:chgData name="McElhinny, Julia S" userId="136ddd1b-229b-40da-933d-3cdd06bdd77a" providerId="ADAL" clId="{A544690E-E722-42FA-903A-E689B4950110}" dt="2022-12-08T22:53:54.848" v="10318" actId="1076"/>
          <ac:spMkLst>
            <pc:docMk/>
            <pc:sldMk cId="3636906094" sldId="278"/>
            <ac:spMk id="9" creationId="{F164C571-4AB8-4B6E-BE85-5993B41A20F7}"/>
          </ac:spMkLst>
        </pc:spChg>
        <pc:spChg chg="add mod">
          <ac:chgData name="McElhinny, Julia S" userId="136ddd1b-229b-40da-933d-3cdd06bdd77a" providerId="ADAL" clId="{A544690E-E722-42FA-903A-E689B4950110}" dt="2022-12-07T08:52:38.988" v="7008" actId="1076"/>
          <ac:spMkLst>
            <pc:docMk/>
            <pc:sldMk cId="3636906094" sldId="278"/>
            <ac:spMk id="10" creationId="{950B7D51-60E8-47CE-8E30-271AD621FE8D}"/>
          </ac:spMkLst>
        </pc:spChg>
        <pc:spChg chg="add del mod">
          <ac:chgData name="McElhinny, Julia S" userId="136ddd1b-229b-40da-933d-3cdd06bdd77a" providerId="ADAL" clId="{A544690E-E722-42FA-903A-E689B4950110}" dt="2022-12-08T22:51:10.274" v="10249" actId="478"/>
          <ac:spMkLst>
            <pc:docMk/>
            <pc:sldMk cId="3636906094" sldId="278"/>
            <ac:spMk id="11" creationId="{CB866ADE-A8EB-4385-913B-4B4A9CE86950}"/>
          </ac:spMkLst>
        </pc:spChg>
        <pc:spChg chg="add del mod">
          <ac:chgData name="McElhinny, Julia S" userId="136ddd1b-229b-40da-933d-3cdd06bdd77a" providerId="ADAL" clId="{A544690E-E722-42FA-903A-E689B4950110}" dt="2022-12-08T22:53:47.643" v="10316" actId="478"/>
          <ac:spMkLst>
            <pc:docMk/>
            <pc:sldMk cId="3636906094" sldId="278"/>
            <ac:spMk id="13" creationId="{C554A02D-DA12-40D2-9511-D8D3014E7627}"/>
          </ac:spMkLst>
        </pc:spChg>
        <pc:spChg chg="add mod">
          <ac:chgData name="McElhinny, Julia S" userId="136ddd1b-229b-40da-933d-3cdd06bdd77a" providerId="ADAL" clId="{A544690E-E722-42FA-903A-E689B4950110}" dt="2022-12-08T23:13:04.111" v="10702" actId="164"/>
          <ac:spMkLst>
            <pc:docMk/>
            <pc:sldMk cId="3636906094" sldId="278"/>
            <ac:spMk id="23" creationId="{E03D8427-C575-4639-86DF-69DFD99569AD}"/>
          </ac:spMkLst>
        </pc:spChg>
        <pc:spChg chg="add mod">
          <ac:chgData name="McElhinny, Julia S" userId="136ddd1b-229b-40da-933d-3cdd06bdd77a" providerId="ADAL" clId="{A544690E-E722-42FA-903A-E689B4950110}" dt="2022-12-08T23:13:19.042" v="10707" actId="164"/>
          <ac:spMkLst>
            <pc:docMk/>
            <pc:sldMk cId="3636906094" sldId="278"/>
            <ac:spMk id="25" creationId="{E38C7DBA-61C5-4C22-B285-3818C5E8C1D4}"/>
          </ac:spMkLst>
        </pc:spChg>
        <pc:spChg chg="add mod">
          <ac:chgData name="McElhinny, Julia S" userId="136ddd1b-229b-40da-933d-3cdd06bdd77a" providerId="ADAL" clId="{A544690E-E722-42FA-903A-E689B4950110}" dt="2022-12-08T23:13:40.417" v="10712" actId="208"/>
          <ac:spMkLst>
            <pc:docMk/>
            <pc:sldMk cId="3636906094" sldId="278"/>
            <ac:spMk id="27" creationId="{AE391A7C-3DBA-4187-88A7-93EF4A4A795F}"/>
          </ac:spMkLst>
        </pc:spChg>
        <pc:spChg chg="add mod">
          <ac:chgData name="McElhinny, Julia S" userId="136ddd1b-229b-40da-933d-3cdd06bdd77a" providerId="ADAL" clId="{A544690E-E722-42FA-903A-E689B4950110}" dt="2022-12-08T23:14:17.936" v="10724" actId="164"/>
          <ac:spMkLst>
            <pc:docMk/>
            <pc:sldMk cId="3636906094" sldId="278"/>
            <ac:spMk id="29" creationId="{F51E4C6A-9911-489C-A3C5-4C8B254E9F57}"/>
          </ac:spMkLst>
        </pc:spChg>
        <pc:spChg chg="add mod">
          <ac:chgData name="McElhinny, Julia S" userId="136ddd1b-229b-40da-933d-3cdd06bdd77a" providerId="ADAL" clId="{A544690E-E722-42FA-903A-E689B4950110}" dt="2022-12-08T23:14:34.994" v="10729" actId="164"/>
          <ac:spMkLst>
            <pc:docMk/>
            <pc:sldMk cId="3636906094" sldId="278"/>
            <ac:spMk id="31" creationId="{0DF992CF-9436-4F71-B436-DB6F9C8E2893}"/>
          </ac:spMkLst>
        </pc:spChg>
        <pc:spChg chg="add mod">
          <ac:chgData name="McElhinny, Julia S" userId="136ddd1b-229b-40da-933d-3cdd06bdd77a" providerId="ADAL" clId="{A544690E-E722-42FA-903A-E689B4950110}" dt="2022-12-09T00:37:56.561" v="11864" actId="14100"/>
          <ac:spMkLst>
            <pc:docMk/>
            <pc:sldMk cId="3636906094" sldId="278"/>
            <ac:spMk id="33" creationId="{0E1CBFF4-5E11-43A3-B2CD-E30097E9C72D}"/>
          </ac:spMkLst>
        </pc:spChg>
        <pc:spChg chg="add mod">
          <ac:chgData name="McElhinny, Julia S" userId="136ddd1b-229b-40da-933d-3cdd06bdd77a" providerId="ADAL" clId="{A544690E-E722-42FA-903A-E689B4950110}" dt="2022-12-08T23:24:47.068" v="10944" actId="164"/>
          <ac:spMkLst>
            <pc:docMk/>
            <pc:sldMk cId="3636906094" sldId="278"/>
            <ac:spMk id="34" creationId="{1E736C00-6E2D-4635-8B22-31462D927B43}"/>
          </ac:spMkLst>
        </pc:spChg>
        <pc:spChg chg="add mod">
          <ac:chgData name="McElhinny, Julia S" userId="136ddd1b-229b-40da-933d-3cdd06bdd77a" providerId="ADAL" clId="{A544690E-E722-42FA-903A-E689B4950110}" dt="2022-12-08T23:16:12.725" v="10805" actId="1076"/>
          <ac:spMkLst>
            <pc:docMk/>
            <pc:sldMk cId="3636906094" sldId="278"/>
            <ac:spMk id="35" creationId="{13207D3A-E36D-4C52-9A05-36FA52E610C9}"/>
          </ac:spMkLst>
        </pc:spChg>
        <pc:spChg chg="add mod">
          <ac:chgData name="McElhinny, Julia S" userId="136ddd1b-229b-40da-933d-3cdd06bdd77a" providerId="ADAL" clId="{A544690E-E722-42FA-903A-E689B4950110}" dt="2022-12-09T00:39:04.659" v="11913" actId="14100"/>
          <ac:spMkLst>
            <pc:docMk/>
            <pc:sldMk cId="3636906094" sldId="278"/>
            <ac:spMk id="36" creationId="{3192BA16-AAA2-482E-BCB0-578E8471FECF}"/>
          </ac:spMkLst>
        </pc:spChg>
        <pc:spChg chg="add mod">
          <ac:chgData name="McElhinny, Julia S" userId="136ddd1b-229b-40da-933d-3cdd06bdd77a" providerId="ADAL" clId="{A544690E-E722-42FA-903A-E689B4950110}" dt="2022-12-09T00:47:15.389" v="11924" actId="14100"/>
          <ac:spMkLst>
            <pc:docMk/>
            <pc:sldMk cId="3636906094" sldId="278"/>
            <ac:spMk id="37" creationId="{FCE8BF83-E01F-4FA0-9263-14DEF4473142}"/>
          </ac:spMkLst>
        </pc:spChg>
        <pc:spChg chg="add mod">
          <ac:chgData name="McElhinny, Julia S" userId="136ddd1b-229b-40da-933d-3cdd06bdd77a" providerId="ADAL" clId="{A544690E-E722-42FA-903A-E689B4950110}" dt="2022-12-08T23:24:47.068" v="10944" actId="164"/>
          <ac:spMkLst>
            <pc:docMk/>
            <pc:sldMk cId="3636906094" sldId="278"/>
            <ac:spMk id="39" creationId="{1487088D-E4B9-4248-A5E1-8B40226ADEEC}"/>
          </ac:spMkLst>
        </pc:spChg>
        <pc:spChg chg="add mod">
          <ac:chgData name="McElhinny, Julia S" userId="136ddd1b-229b-40da-933d-3cdd06bdd77a" providerId="ADAL" clId="{A544690E-E722-42FA-903A-E689B4950110}" dt="2022-12-08T23:24:47.068" v="10944" actId="164"/>
          <ac:spMkLst>
            <pc:docMk/>
            <pc:sldMk cId="3636906094" sldId="278"/>
            <ac:spMk id="40" creationId="{2A1E26A2-44E2-4622-9B88-1519988224A9}"/>
          </ac:spMkLst>
        </pc:spChg>
        <pc:spChg chg="add mod">
          <ac:chgData name="McElhinny, Julia S" userId="136ddd1b-229b-40da-933d-3cdd06bdd77a" providerId="ADAL" clId="{A544690E-E722-42FA-903A-E689B4950110}" dt="2022-12-09T00:38:00.860" v="11865" actId="14100"/>
          <ac:spMkLst>
            <pc:docMk/>
            <pc:sldMk cId="3636906094" sldId="278"/>
            <ac:spMk id="41" creationId="{555C6AF1-39FE-44F8-A3BC-0317524968E6}"/>
          </ac:spMkLst>
        </pc:spChg>
        <pc:spChg chg="add mod">
          <ac:chgData name="McElhinny, Julia S" userId="136ddd1b-229b-40da-933d-3cdd06bdd77a" providerId="ADAL" clId="{A544690E-E722-42FA-903A-E689B4950110}" dt="2022-12-08T23:24:47.068" v="10944" actId="164"/>
          <ac:spMkLst>
            <pc:docMk/>
            <pc:sldMk cId="3636906094" sldId="278"/>
            <ac:spMk id="43" creationId="{C8B2C3A5-2DDF-4027-ADE8-466F39C6CB55}"/>
          </ac:spMkLst>
        </pc:spChg>
        <pc:spChg chg="add mod">
          <ac:chgData name="McElhinny, Julia S" userId="136ddd1b-229b-40da-933d-3cdd06bdd77a" providerId="ADAL" clId="{A544690E-E722-42FA-903A-E689B4950110}" dt="2022-12-09T00:38:35.260" v="11908" actId="1076"/>
          <ac:spMkLst>
            <pc:docMk/>
            <pc:sldMk cId="3636906094" sldId="278"/>
            <ac:spMk id="45" creationId="{619BDA68-2675-45D8-A20C-EC18C1592868}"/>
          </ac:spMkLst>
        </pc:spChg>
        <pc:grpChg chg="add mod">
          <ac:chgData name="McElhinny, Julia S" userId="136ddd1b-229b-40da-933d-3cdd06bdd77a" providerId="ADAL" clId="{A544690E-E722-42FA-903A-E689B4950110}" dt="2022-12-08T23:13:19.042" v="10707" actId="164"/>
          <ac:grpSpMkLst>
            <pc:docMk/>
            <pc:sldMk cId="3636906094" sldId="278"/>
            <ac:grpSpMk id="24" creationId="{F335B909-9269-4B72-9731-9AFF4A49A2E7}"/>
          </ac:grpSpMkLst>
        </pc:grpChg>
        <pc:grpChg chg="add mod">
          <ac:chgData name="McElhinny, Julia S" userId="136ddd1b-229b-40da-933d-3cdd06bdd77a" providerId="ADAL" clId="{A544690E-E722-42FA-903A-E689B4950110}" dt="2022-12-08T23:13:37.416" v="10710" actId="164"/>
          <ac:grpSpMkLst>
            <pc:docMk/>
            <pc:sldMk cId="3636906094" sldId="278"/>
            <ac:grpSpMk id="26" creationId="{A0B87ACA-F3CF-4A9A-9605-CF7919262F13}"/>
          </ac:grpSpMkLst>
        </pc:grpChg>
        <pc:grpChg chg="add mod">
          <ac:chgData name="McElhinny, Julia S" userId="136ddd1b-229b-40da-933d-3cdd06bdd77a" providerId="ADAL" clId="{A544690E-E722-42FA-903A-E689B4950110}" dt="2022-12-08T23:14:17.936" v="10724" actId="164"/>
          <ac:grpSpMkLst>
            <pc:docMk/>
            <pc:sldMk cId="3636906094" sldId="278"/>
            <ac:grpSpMk id="28" creationId="{58CD079A-FD30-49F6-94C6-A8D2CF7D8FC0}"/>
          </ac:grpSpMkLst>
        </pc:grpChg>
        <pc:grpChg chg="add mod">
          <ac:chgData name="McElhinny, Julia S" userId="136ddd1b-229b-40da-933d-3cdd06bdd77a" providerId="ADAL" clId="{A544690E-E722-42FA-903A-E689B4950110}" dt="2022-12-08T23:14:34.994" v="10729" actId="164"/>
          <ac:grpSpMkLst>
            <pc:docMk/>
            <pc:sldMk cId="3636906094" sldId="278"/>
            <ac:grpSpMk id="30" creationId="{1667B883-96F3-47D9-9E32-D93FD1FFF551}"/>
          </ac:grpSpMkLst>
        </pc:grpChg>
        <pc:grpChg chg="add mod">
          <ac:chgData name="McElhinny, Julia S" userId="136ddd1b-229b-40da-933d-3cdd06bdd77a" providerId="ADAL" clId="{A544690E-E722-42FA-903A-E689B4950110}" dt="2022-12-08T23:24:47.068" v="10944" actId="164"/>
          <ac:grpSpMkLst>
            <pc:docMk/>
            <pc:sldMk cId="3636906094" sldId="278"/>
            <ac:grpSpMk id="32" creationId="{9B01186D-BCA0-46AA-BCBE-33670C1515E1}"/>
          </ac:grpSpMkLst>
        </pc:grpChg>
        <pc:grpChg chg="add mod">
          <ac:chgData name="McElhinny, Julia S" userId="136ddd1b-229b-40da-933d-3cdd06bdd77a" providerId="ADAL" clId="{A544690E-E722-42FA-903A-E689B4950110}" dt="2022-12-09T00:37:49.010" v="11862" actId="14100"/>
          <ac:grpSpMkLst>
            <pc:docMk/>
            <pc:sldMk cId="3636906094" sldId="278"/>
            <ac:grpSpMk id="38" creationId="{363ED74A-B1F0-418B-A273-D9D5DB0AC448}"/>
          </ac:grpSpMkLst>
        </pc:grpChg>
        <pc:picChg chg="add del mod">
          <ac:chgData name="McElhinny, Julia S" userId="136ddd1b-229b-40da-933d-3cdd06bdd77a" providerId="ADAL" clId="{A544690E-E722-42FA-903A-E689B4950110}" dt="2022-12-06T19:24:52.107" v="1818" actId="478"/>
          <ac:picMkLst>
            <pc:docMk/>
            <pc:sldMk cId="3636906094" sldId="278"/>
            <ac:picMk id="6" creationId="{32706729-DBA1-41AA-B7B1-EE2469EC50EE}"/>
          </ac:picMkLst>
        </pc:picChg>
        <pc:picChg chg="add mod modCrop">
          <ac:chgData name="McElhinny, Julia S" userId="136ddd1b-229b-40da-933d-3cdd06bdd77a" providerId="ADAL" clId="{A544690E-E722-42FA-903A-E689B4950110}" dt="2022-12-08T22:56:01.907" v="10321" actId="14100"/>
          <ac:picMkLst>
            <pc:docMk/>
            <pc:sldMk cId="3636906094" sldId="278"/>
            <ac:picMk id="8" creationId="{BC0FA6EE-68E0-44C8-A8F6-BD24186CA0F5}"/>
          </ac:picMkLst>
        </pc:picChg>
        <pc:picChg chg="add del mod">
          <ac:chgData name="McElhinny, Julia S" userId="136ddd1b-229b-40da-933d-3cdd06bdd77a" providerId="ADAL" clId="{A544690E-E722-42FA-903A-E689B4950110}" dt="2022-12-08T23:11:00.180" v="10673" actId="478"/>
          <ac:picMkLst>
            <pc:docMk/>
            <pc:sldMk cId="3636906094" sldId="278"/>
            <ac:picMk id="14" creationId="{F272B168-5968-4B39-98FD-D1D0F11CA5F5}"/>
          </ac:picMkLst>
        </pc:picChg>
        <pc:picChg chg="add mod modCrop">
          <ac:chgData name="McElhinny, Julia S" userId="136ddd1b-229b-40da-933d-3cdd06bdd77a" providerId="ADAL" clId="{A544690E-E722-42FA-903A-E689B4950110}" dt="2022-12-08T23:24:47.068" v="10944" actId="164"/>
          <ac:picMkLst>
            <pc:docMk/>
            <pc:sldMk cId="3636906094" sldId="278"/>
            <ac:picMk id="16" creationId="{59312041-F345-4B5A-B7BD-5FA4C7FA1E72}"/>
          </ac:picMkLst>
        </pc:picChg>
        <pc:picChg chg="add mod modCrop">
          <ac:chgData name="McElhinny, Julia S" userId="136ddd1b-229b-40da-933d-3cdd06bdd77a" providerId="ADAL" clId="{A544690E-E722-42FA-903A-E689B4950110}" dt="2022-12-08T23:24:47.068" v="10944" actId="164"/>
          <ac:picMkLst>
            <pc:docMk/>
            <pc:sldMk cId="3636906094" sldId="278"/>
            <ac:picMk id="18" creationId="{7B98A353-EFE7-4A68-9995-05FD1B737F10}"/>
          </ac:picMkLst>
        </pc:picChg>
        <pc:picChg chg="add del mod">
          <ac:chgData name="McElhinny, Julia S" userId="136ddd1b-229b-40da-933d-3cdd06bdd77a" providerId="ADAL" clId="{A544690E-E722-42FA-903A-E689B4950110}" dt="2022-12-08T23:11:33.033" v="10685" actId="478"/>
          <ac:picMkLst>
            <pc:docMk/>
            <pc:sldMk cId="3636906094" sldId="278"/>
            <ac:picMk id="20" creationId="{41267934-23BD-485B-BEAA-377C3A0AAB67}"/>
          </ac:picMkLst>
        </pc:picChg>
        <pc:picChg chg="add mod modCrop">
          <ac:chgData name="McElhinny, Julia S" userId="136ddd1b-229b-40da-933d-3cdd06bdd77a" providerId="ADAL" clId="{A544690E-E722-42FA-903A-E689B4950110}" dt="2022-12-08T23:13:04.111" v="10702" actId="164"/>
          <ac:picMkLst>
            <pc:docMk/>
            <pc:sldMk cId="3636906094" sldId="278"/>
            <ac:picMk id="22" creationId="{B227BA4F-5A33-4050-B544-7C0DB5477E44}"/>
          </ac:picMkLst>
        </pc:picChg>
        <pc:picChg chg="add del mod">
          <ac:chgData name="McElhinny, Julia S" userId="136ddd1b-229b-40da-933d-3cdd06bdd77a" providerId="ADAL" clId="{A544690E-E722-42FA-903A-E689B4950110}" dt="2022-12-06T19:23:54.949" v="1810" actId="478"/>
          <ac:picMkLst>
            <pc:docMk/>
            <pc:sldMk cId="3636906094" sldId="278"/>
            <ac:picMk id="1026" creationId="{E5BAF43C-4E80-47A2-BE2B-099033061809}"/>
          </ac:picMkLst>
        </pc:picChg>
        <pc:picChg chg="add del mod">
          <ac:chgData name="McElhinny, Julia S" userId="136ddd1b-229b-40da-933d-3cdd06bdd77a" providerId="ADAL" clId="{A544690E-E722-42FA-903A-E689B4950110}" dt="2022-12-08T22:52:57.108" v="10311" actId="21"/>
          <ac:picMkLst>
            <pc:docMk/>
            <pc:sldMk cId="3636906094" sldId="278"/>
            <ac:picMk id="1028" creationId="{01B498C6-408B-4DFC-88BF-3D8CFE48F837}"/>
          </ac:picMkLst>
        </pc:picChg>
      </pc:sldChg>
      <pc:sldChg chg="addSp delSp modSp new mod ord">
        <pc:chgData name="McElhinny, Julia S" userId="136ddd1b-229b-40da-933d-3cdd06bdd77a" providerId="ADAL" clId="{A544690E-E722-42FA-903A-E689B4950110}" dt="2022-12-07T07:24:32.399" v="5400"/>
        <pc:sldMkLst>
          <pc:docMk/>
          <pc:sldMk cId="2971337536" sldId="279"/>
        </pc:sldMkLst>
        <pc:spChg chg="add del">
          <ac:chgData name="McElhinny, Julia S" userId="136ddd1b-229b-40da-933d-3cdd06bdd77a" providerId="ADAL" clId="{A544690E-E722-42FA-903A-E689B4950110}" dt="2022-12-06T22:01:44.342" v="3854" actId="478"/>
          <ac:spMkLst>
            <pc:docMk/>
            <pc:sldMk cId="2971337536" sldId="279"/>
            <ac:spMk id="2" creationId="{BF69E36E-420A-4E0F-969D-FB04483D91F5}"/>
          </ac:spMkLst>
        </pc:spChg>
        <pc:spChg chg="add del">
          <ac:chgData name="McElhinny, Julia S" userId="136ddd1b-229b-40da-933d-3cdd06bdd77a" providerId="ADAL" clId="{A544690E-E722-42FA-903A-E689B4950110}" dt="2022-12-06T22:01:46.570" v="3855" actId="478"/>
          <ac:spMkLst>
            <pc:docMk/>
            <pc:sldMk cId="2971337536" sldId="279"/>
            <ac:spMk id="4" creationId="{CC043829-7DB8-4D3C-A139-9CB1A6EC66F7}"/>
          </ac:spMkLst>
        </pc:spChg>
        <pc:spChg chg="mod">
          <ac:chgData name="McElhinny, Julia S" userId="136ddd1b-229b-40da-933d-3cdd06bdd77a" providerId="ADAL" clId="{A544690E-E722-42FA-903A-E689B4950110}" dt="2022-12-07T06:48:27.512" v="4641" actId="1076"/>
          <ac:spMkLst>
            <pc:docMk/>
            <pc:sldMk cId="2971337536" sldId="279"/>
            <ac:spMk id="5" creationId="{1B2868E5-D27A-4188-9CDB-D4D111E8620C}"/>
          </ac:spMkLst>
        </pc:spChg>
        <pc:spChg chg="del">
          <ac:chgData name="McElhinny, Julia S" userId="136ddd1b-229b-40da-933d-3cdd06bdd77a" providerId="ADAL" clId="{A544690E-E722-42FA-903A-E689B4950110}" dt="2022-12-06T22:01:51.482" v="3856" actId="931"/>
          <ac:spMkLst>
            <pc:docMk/>
            <pc:sldMk cId="2971337536" sldId="279"/>
            <ac:spMk id="6" creationId="{6656D103-55BE-4E55-8E95-848A6038A9BF}"/>
          </ac:spMkLst>
        </pc:spChg>
        <pc:spChg chg="add del mod">
          <ac:chgData name="McElhinny, Julia S" userId="136ddd1b-229b-40da-933d-3cdd06bdd77a" providerId="ADAL" clId="{A544690E-E722-42FA-903A-E689B4950110}" dt="2022-12-06T22:06:37.074" v="3920" actId="931"/>
          <ac:spMkLst>
            <pc:docMk/>
            <pc:sldMk cId="2971337536" sldId="279"/>
            <ac:spMk id="12" creationId="{8C9867FD-4306-4E2B-B828-364A3F2EB09D}"/>
          </ac:spMkLst>
        </pc:spChg>
        <pc:spChg chg="add del mod">
          <ac:chgData name="McElhinny, Julia S" userId="136ddd1b-229b-40da-933d-3cdd06bdd77a" providerId="ADAL" clId="{A544690E-E722-42FA-903A-E689B4950110}" dt="2022-12-06T22:14:46.337" v="3932" actId="931"/>
          <ac:spMkLst>
            <pc:docMk/>
            <pc:sldMk cId="2971337536" sldId="279"/>
            <ac:spMk id="16" creationId="{2C59FFEF-5D4F-4360-9EF9-5D1504D0D6E8}"/>
          </ac:spMkLst>
        </pc:spChg>
        <pc:spChg chg="add del mod">
          <ac:chgData name="McElhinny, Julia S" userId="136ddd1b-229b-40da-933d-3cdd06bdd77a" providerId="ADAL" clId="{A544690E-E722-42FA-903A-E689B4950110}" dt="2022-12-06T22:15:46.273" v="3939" actId="931"/>
          <ac:spMkLst>
            <pc:docMk/>
            <pc:sldMk cId="2971337536" sldId="279"/>
            <ac:spMk id="20" creationId="{817138DE-60A9-4857-B556-35CB698121DB}"/>
          </ac:spMkLst>
        </pc:spChg>
        <pc:picChg chg="add del mod">
          <ac:chgData name="McElhinny, Julia S" userId="136ddd1b-229b-40da-933d-3cdd06bdd77a" providerId="ADAL" clId="{A544690E-E722-42FA-903A-E689B4950110}" dt="2022-12-06T22:01:42.648" v="3853" actId="931"/>
          <ac:picMkLst>
            <pc:docMk/>
            <pc:sldMk cId="2971337536" sldId="279"/>
            <ac:picMk id="8" creationId="{D5DC3844-F94F-42C5-A651-70185406828B}"/>
          </ac:picMkLst>
        </pc:picChg>
        <pc:picChg chg="add del mod">
          <ac:chgData name="McElhinny, Julia S" userId="136ddd1b-229b-40da-933d-3cdd06bdd77a" providerId="ADAL" clId="{A544690E-E722-42FA-903A-E689B4950110}" dt="2022-12-06T22:05:22.905" v="3919" actId="478"/>
          <ac:picMkLst>
            <pc:docMk/>
            <pc:sldMk cId="2971337536" sldId="279"/>
            <ac:picMk id="10" creationId="{E5999150-E0AC-4DC8-82E9-50EEC20170FA}"/>
          </ac:picMkLst>
        </pc:picChg>
        <pc:picChg chg="add del mod">
          <ac:chgData name="McElhinny, Julia S" userId="136ddd1b-229b-40da-933d-3cdd06bdd77a" providerId="ADAL" clId="{A544690E-E722-42FA-903A-E689B4950110}" dt="2022-12-06T22:14:40.615" v="3931" actId="478"/>
          <ac:picMkLst>
            <pc:docMk/>
            <pc:sldMk cId="2971337536" sldId="279"/>
            <ac:picMk id="14" creationId="{2A7574E3-E546-4A1E-B05D-EE2911AABB33}"/>
          </ac:picMkLst>
        </pc:picChg>
        <pc:picChg chg="add del mod">
          <ac:chgData name="McElhinny, Julia S" userId="136ddd1b-229b-40da-933d-3cdd06bdd77a" providerId="ADAL" clId="{A544690E-E722-42FA-903A-E689B4950110}" dt="2022-12-06T22:15:17.854" v="3938" actId="478"/>
          <ac:picMkLst>
            <pc:docMk/>
            <pc:sldMk cId="2971337536" sldId="279"/>
            <ac:picMk id="18" creationId="{1C4F0C05-0A3B-4B56-950B-6DCA2AE3DF0C}"/>
          </ac:picMkLst>
        </pc:picChg>
        <pc:picChg chg="add mod">
          <ac:chgData name="McElhinny, Julia S" userId="136ddd1b-229b-40da-933d-3cdd06bdd77a" providerId="ADAL" clId="{A544690E-E722-42FA-903A-E689B4950110}" dt="2022-12-06T22:57:52.413" v="3959" actId="1076"/>
          <ac:picMkLst>
            <pc:docMk/>
            <pc:sldMk cId="2971337536" sldId="279"/>
            <ac:picMk id="22" creationId="{CC8B460C-8028-480E-B0D7-63C77741E67F}"/>
          </ac:picMkLst>
        </pc:picChg>
        <pc:picChg chg="add del">
          <ac:chgData name="McElhinny, Julia S" userId="136ddd1b-229b-40da-933d-3cdd06bdd77a" providerId="ADAL" clId="{A544690E-E722-42FA-903A-E689B4950110}" dt="2022-12-07T07:21:12.346" v="5331"/>
          <ac:picMkLst>
            <pc:docMk/>
            <pc:sldMk cId="2971337536" sldId="279"/>
            <ac:picMk id="23" creationId="{0EE42560-B621-4A93-B0A7-4267D4BB6B1F}"/>
          </ac:picMkLst>
        </pc:picChg>
      </pc:sldChg>
      <pc:sldChg chg="addSp delSp modSp add del mod">
        <pc:chgData name="McElhinny, Julia S" userId="136ddd1b-229b-40da-933d-3cdd06bdd77a" providerId="ADAL" clId="{A544690E-E722-42FA-903A-E689B4950110}" dt="2022-12-06T19:38:25.392" v="2025" actId="2696"/>
        <pc:sldMkLst>
          <pc:docMk/>
          <pc:sldMk cId="3660483736" sldId="279"/>
        </pc:sldMkLst>
        <pc:spChg chg="mod">
          <ac:chgData name="McElhinny, Julia S" userId="136ddd1b-229b-40da-933d-3cdd06bdd77a" providerId="ADAL" clId="{A544690E-E722-42FA-903A-E689B4950110}" dt="2022-12-06T19:25:21.124" v="1882" actId="20577"/>
          <ac:spMkLst>
            <pc:docMk/>
            <pc:sldMk cId="3660483736" sldId="279"/>
            <ac:spMk id="3" creationId="{27E38A6C-984A-429A-BFCC-8CA1BE18CE70}"/>
          </ac:spMkLst>
        </pc:spChg>
        <pc:spChg chg="add mod">
          <ac:chgData name="McElhinny, Julia S" userId="136ddd1b-229b-40da-933d-3cdd06bdd77a" providerId="ADAL" clId="{A544690E-E722-42FA-903A-E689B4950110}" dt="2022-12-06T19:38:19.659" v="2024" actId="14100"/>
          <ac:spMkLst>
            <pc:docMk/>
            <pc:sldMk cId="3660483736" sldId="279"/>
            <ac:spMk id="7" creationId="{3822D83E-90A4-40D2-8911-944008F0449E}"/>
          </ac:spMkLst>
        </pc:spChg>
        <pc:picChg chg="mod">
          <ac:chgData name="McElhinny, Julia S" userId="136ddd1b-229b-40da-933d-3cdd06bdd77a" providerId="ADAL" clId="{A544690E-E722-42FA-903A-E689B4950110}" dt="2022-12-06T19:25:34.652" v="1887" actId="1076"/>
          <ac:picMkLst>
            <pc:docMk/>
            <pc:sldMk cId="3660483736" sldId="279"/>
            <ac:picMk id="6" creationId="{32706729-DBA1-41AA-B7B1-EE2469EC50EE}"/>
          </ac:picMkLst>
        </pc:picChg>
        <pc:picChg chg="del">
          <ac:chgData name="McElhinny, Julia S" userId="136ddd1b-229b-40da-933d-3cdd06bdd77a" providerId="ADAL" clId="{A544690E-E722-42FA-903A-E689B4950110}" dt="2022-12-06T19:25:24.488" v="1883" actId="478"/>
          <ac:picMkLst>
            <pc:docMk/>
            <pc:sldMk cId="3660483736" sldId="279"/>
            <ac:picMk id="8" creationId="{BC0FA6EE-68E0-44C8-A8F6-BD24186CA0F5}"/>
          </ac:picMkLst>
        </pc:picChg>
      </pc:sldChg>
      <pc:sldChg chg="addSp delSp modSp add del mod">
        <pc:chgData name="McElhinny, Julia S" userId="136ddd1b-229b-40da-933d-3cdd06bdd77a" providerId="ADAL" clId="{A544690E-E722-42FA-903A-E689B4950110}" dt="2022-12-06T22:59:34.218" v="3968" actId="47"/>
        <pc:sldMkLst>
          <pc:docMk/>
          <pc:sldMk cId="39441730" sldId="280"/>
        </pc:sldMkLst>
        <pc:spChg chg="add del mod">
          <ac:chgData name="McElhinny, Julia S" userId="136ddd1b-229b-40da-933d-3cdd06bdd77a" providerId="ADAL" clId="{A544690E-E722-42FA-903A-E689B4950110}" dt="2022-12-06T22:57:27.340" v="3953" actId="931"/>
          <ac:spMkLst>
            <pc:docMk/>
            <pc:sldMk cId="39441730" sldId="280"/>
            <ac:spMk id="4" creationId="{AF14058F-847E-4263-ACEA-D3F452A9961F}"/>
          </ac:spMkLst>
        </pc:spChg>
        <pc:picChg chg="add mod">
          <ac:chgData name="McElhinny, Julia S" userId="136ddd1b-229b-40da-933d-3cdd06bdd77a" providerId="ADAL" clId="{A544690E-E722-42FA-903A-E689B4950110}" dt="2022-12-06T22:57:31.755" v="3957" actId="1076"/>
          <ac:picMkLst>
            <pc:docMk/>
            <pc:sldMk cId="39441730" sldId="280"/>
            <ac:picMk id="7" creationId="{CBAFB936-0005-4F40-B0FD-CA72A51A28BC}"/>
          </ac:picMkLst>
        </pc:picChg>
        <pc:picChg chg="del">
          <ac:chgData name="McElhinny, Julia S" userId="136ddd1b-229b-40da-933d-3cdd06bdd77a" providerId="ADAL" clId="{A544690E-E722-42FA-903A-E689B4950110}" dt="2022-12-06T22:57:18.386" v="3952" actId="478"/>
          <ac:picMkLst>
            <pc:docMk/>
            <pc:sldMk cId="39441730" sldId="280"/>
            <ac:picMk id="22" creationId="{CC8B460C-8028-480E-B0D7-63C77741E67F}"/>
          </ac:picMkLst>
        </pc:picChg>
      </pc:sldChg>
      <pc:sldChg chg="addSp delSp modSp add mod ord">
        <pc:chgData name="McElhinny, Julia S" userId="136ddd1b-229b-40da-933d-3cdd06bdd77a" providerId="ADAL" clId="{A544690E-E722-42FA-903A-E689B4950110}" dt="2022-12-07T07:04:19.714" v="5122"/>
        <pc:sldMkLst>
          <pc:docMk/>
          <pc:sldMk cId="1490076283" sldId="281"/>
        </pc:sldMkLst>
        <pc:spChg chg="add del mod">
          <ac:chgData name="McElhinny, Julia S" userId="136ddd1b-229b-40da-933d-3cdd06bdd77a" providerId="ADAL" clId="{A544690E-E722-42FA-903A-E689B4950110}" dt="2022-12-06T22:59:32.047" v="3967" actId="478"/>
          <ac:spMkLst>
            <pc:docMk/>
            <pc:sldMk cId="1490076283" sldId="281"/>
            <ac:spMk id="4" creationId="{80324C52-1734-4C04-A749-9202ECE4DC6F}"/>
          </ac:spMkLst>
        </pc:spChg>
        <pc:spChg chg="mod">
          <ac:chgData name="McElhinny, Julia S" userId="136ddd1b-229b-40da-933d-3cdd06bdd77a" providerId="ADAL" clId="{A544690E-E722-42FA-903A-E689B4950110}" dt="2022-12-07T06:48:55.124" v="4728" actId="1076"/>
          <ac:spMkLst>
            <pc:docMk/>
            <pc:sldMk cId="1490076283" sldId="281"/>
            <ac:spMk id="5" creationId="{1B2868E5-D27A-4188-9CDB-D4D111E8620C}"/>
          </ac:spMkLst>
        </pc:spChg>
        <pc:picChg chg="add mod">
          <ac:chgData name="McElhinny, Julia S" userId="136ddd1b-229b-40da-933d-3cdd06bdd77a" providerId="ADAL" clId="{A544690E-E722-42FA-903A-E689B4950110}" dt="2022-12-06T22:59:29.172" v="3966" actId="1076"/>
          <ac:picMkLst>
            <pc:docMk/>
            <pc:sldMk cId="1490076283" sldId="281"/>
            <ac:picMk id="6" creationId="{9959995A-68ED-4351-A290-B2010F557081}"/>
          </ac:picMkLst>
        </pc:picChg>
        <pc:picChg chg="del">
          <ac:chgData name="McElhinny, Julia S" userId="136ddd1b-229b-40da-933d-3cdd06bdd77a" providerId="ADAL" clId="{A544690E-E722-42FA-903A-E689B4950110}" dt="2022-12-06T22:59:18.876" v="3964" actId="478"/>
          <ac:picMkLst>
            <pc:docMk/>
            <pc:sldMk cId="1490076283" sldId="281"/>
            <ac:picMk id="22" creationId="{CC8B460C-8028-480E-B0D7-63C77741E67F}"/>
          </ac:picMkLst>
        </pc:picChg>
      </pc:sldChg>
      <pc:sldChg chg="addSp delSp modSp new mod modNotesTx">
        <pc:chgData name="McElhinny, Julia S" userId="136ddd1b-229b-40da-933d-3cdd06bdd77a" providerId="ADAL" clId="{A544690E-E722-42FA-903A-E689B4950110}" dt="2022-12-07T08:43:22.578" v="6875" actId="20577"/>
        <pc:sldMkLst>
          <pc:docMk/>
          <pc:sldMk cId="1085268330" sldId="282"/>
        </pc:sldMkLst>
        <pc:spChg chg="mod">
          <ac:chgData name="McElhinny, Julia S" userId="136ddd1b-229b-40da-933d-3cdd06bdd77a" providerId="ADAL" clId="{A544690E-E722-42FA-903A-E689B4950110}" dt="2022-12-07T08:42:29.268" v="6771" actId="20577"/>
          <ac:spMkLst>
            <pc:docMk/>
            <pc:sldMk cId="1085268330" sldId="282"/>
            <ac:spMk id="3" creationId="{A9E19178-5DE2-4549-9B47-D75D89ACBAE1}"/>
          </ac:spMkLst>
        </pc:spChg>
        <pc:spChg chg="del">
          <ac:chgData name="McElhinny, Julia S" userId="136ddd1b-229b-40da-933d-3cdd06bdd77a" providerId="ADAL" clId="{A544690E-E722-42FA-903A-E689B4950110}" dt="2022-12-07T06:19:18.394" v="4483" actId="22"/>
          <ac:spMkLst>
            <pc:docMk/>
            <pc:sldMk cId="1085268330" sldId="282"/>
            <ac:spMk id="4" creationId="{487263FE-4701-4D68-AF3B-C9AABABE7882}"/>
          </ac:spMkLst>
        </pc:spChg>
        <pc:spChg chg="add del">
          <ac:chgData name="McElhinny, Julia S" userId="136ddd1b-229b-40da-933d-3cdd06bdd77a" providerId="ADAL" clId="{A544690E-E722-42FA-903A-E689B4950110}" dt="2022-12-07T06:24:21.880" v="4492" actId="478"/>
          <ac:spMkLst>
            <pc:docMk/>
            <pc:sldMk cId="1085268330" sldId="282"/>
            <ac:spMk id="12" creationId="{B80D7338-EC9F-48C3-B2C1-D7A55800B91A}"/>
          </ac:spMkLst>
        </pc:spChg>
        <pc:spChg chg="add mod">
          <ac:chgData name="McElhinny, Julia S" userId="136ddd1b-229b-40da-933d-3cdd06bdd77a" providerId="ADAL" clId="{A544690E-E722-42FA-903A-E689B4950110}" dt="2022-12-07T06:25:49.206" v="4507" actId="1076"/>
          <ac:spMkLst>
            <pc:docMk/>
            <pc:sldMk cId="1085268330" sldId="282"/>
            <ac:spMk id="24" creationId="{D65B3654-96A5-4C32-98C6-04917D3DF0FB}"/>
          </ac:spMkLst>
        </pc:spChg>
        <pc:spChg chg="add mod">
          <ac:chgData name="McElhinny, Julia S" userId="136ddd1b-229b-40da-933d-3cdd06bdd77a" providerId="ADAL" clId="{A544690E-E722-42FA-903A-E689B4950110}" dt="2022-12-07T06:26:23.060" v="4513" actId="1076"/>
          <ac:spMkLst>
            <pc:docMk/>
            <pc:sldMk cId="1085268330" sldId="282"/>
            <ac:spMk id="29" creationId="{07FC494D-962A-4427-8D4D-301DCE4B117E}"/>
          </ac:spMkLst>
        </pc:spChg>
        <pc:grpChg chg="add mod">
          <ac:chgData name="McElhinny, Julia S" userId="136ddd1b-229b-40da-933d-3cdd06bdd77a" providerId="ADAL" clId="{A544690E-E722-42FA-903A-E689B4950110}" dt="2022-12-07T06:25:09.386" v="4500" actId="164"/>
          <ac:grpSpMkLst>
            <pc:docMk/>
            <pc:sldMk cId="1085268330" sldId="282"/>
            <ac:grpSpMk id="23" creationId="{28872E78-97D0-42F7-B007-0BA36F4A2B48}"/>
          </ac:grpSpMkLst>
        </pc:grpChg>
        <pc:grpChg chg="add mod">
          <ac:chgData name="McElhinny, Julia S" userId="136ddd1b-229b-40da-933d-3cdd06bdd77a" providerId="ADAL" clId="{A544690E-E722-42FA-903A-E689B4950110}" dt="2022-12-07T06:26:09.445" v="4511" actId="14100"/>
          <ac:grpSpMkLst>
            <pc:docMk/>
            <pc:sldMk cId="1085268330" sldId="282"/>
            <ac:grpSpMk id="25" creationId="{01F5407F-3D16-45F8-B6EC-8B9A50E2FF59}"/>
          </ac:grpSpMkLst>
        </pc:grpChg>
        <pc:picChg chg="add mod ord">
          <ac:chgData name="McElhinny, Julia S" userId="136ddd1b-229b-40da-933d-3cdd06bdd77a" providerId="ADAL" clId="{A544690E-E722-42FA-903A-E689B4950110}" dt="2022-12-07T06:19:18.394" v="4483" actId="22"/>
          <ac:picMkLst>
            <pc:docMk/>
            <pc:sldMk cId="1085268330" sldId="282"/>
            <ac:picMk id="6" creationId="{68196865-44E1-49C6-80E2-2B31FD7059CA}"/>
          </ac:picMkLst>
        </pc:picChg>
        <pc:cxnChg chg="add del mod">
          <ac:chgData name="McElhinny, Julia S" userId="136ddd1b-229b-40da-933d-3cdd06bdd77a" providerId="ADAL" clId="{A544690E-E722-42FA-903A-E689B4950110}" dt="2022-12-07T06:23:54.362" v="4490" actId="478"/>
          <ac:cxnSpMkLst>
            <pc:docMk/>
            <pc:sldMk cId="1085268330" sldId="282"/>
            <ac:cxnSpMk id="8" creationId="{D5515559-640F-459E-A7E1-6112B5788DDD}"/>
          </ac:cxnSpMkLst>
        </pc:cxnChg>
        <pc:cxnChg chg="add mod">
          <ac:chgData name="McElhinny, Julia S" userId="136ddd1b-229b-40da-933d-3cdd06bdd77a" providerId="ADAL" clId="{A544690E-E722-42FA-903A-E689B4950110}" dt="2022-12-07T06:25:24.184" v="4503" actId="13822"/>
          <ac:cxnSpMkLst>
            <pc:docMk/>
            <pc:sldMk cId="1085268330" sldId="282"/>
            <ac:cxnSpMk id="14" creationId="{DF3FAA78-B610-4B06-8D13-EBD0A1FF152F}"/>
          </ac:cxnSpMkLst>
        </pc:cxnChg>
        <pc:cxnChg chg="add mod">
          <ac:chgData name="McElhinny, Julia S" userId="136ddd1b-229b-40da-933d-3cdd06bdd77a" providerId="ADAL" clId="{A544690E-E722-42FA-903A-E689B4950110}" dt="2022-12-07T06:25:24.184" v="4503" actId="13822"/>
          <ac:cxnSpMkLst>
            <pc:docMk/>
            <pc:sldMk cId="1085268330" sldId="282"/>
            <ac:cxnSpMk id="17" creationId="{D40211B5-01E6-43FE-9BAC-8A2DE9870553}"/>
          </ac:cxnSpMkLst>
        </pc:cxnChg>
        <pc:cxnChg chg="add mod">
          <ac:chgData name="McElhinny, Julia S" userId="136ddd1b-229b-40da-933d-3cdd06bdd77a" providerId="ADAL" clId="{A544690E-E722-42FA-903A-E689B4950110}" dt="2022-12-07T06:25:24.184" v="4503" actId="13822"/>
          <ac:cxnSpMkLst>
            <pc:docMk/>
            <pc:sldMk cId="1085268330" sldId="282"/>
            <ac:cxnSpMk id="21" creationId="{7057447F-D2F6-4B35-8A6E-D7C5CF6F20D3}"/>
          </ac:cxnSpMkLst>
        </pc:cxnChg>
        <pc:cxnChg chg="mod">
          <ac:chgData name="McElhinny, Julia S" userId="136ddd1b-229b-40da-933d-3cdd06bdd77a" providerId="ADAL" clId="{A544690E-E722-42FA-903A-E689B4950110}" dt="2022-12-07T06:25:57.231" v="4508"/>
          <ac:cxnSpMkLst>
            <pc:docMk/>
            <pc:sldMk cId="1085268330" sldId="282"/>
            <ac:cxnSpMk id="26" creationId="{E264E332-C78C-4678-8C80-8933C11B5165}"/>
          </ac:cxnSpMkLst>
        </pc:cxnChg>
        <pc:cxnChg chg="mod">
          <ac:chgData name="McElhinny, Julia S" userId="136ddd1b-229b-40da-933d-3cdd06bdd77a" providerId="ADAL" clId="{A544690E-E722-42FA-903A-E689B4950110}" dt="2022-12-07T06:25:57.231" v="4508"/>
          <ac:cxnSpMkLst>
            <pc:docMk/>
            <pc:sldMk cId="1085268330" sldId="282"/>
            <ac:cxnSpMk id="27" creationId="{84DE1498-C8DB-4243-82F6-3C00EB6DE15A}"/>
          </ac:cxnSpMkLst>
        </pc:cxnChg>
        <pc:cxnChg chg="mod">
          <ac:chgData name="McElhinny, Julia S" userId="136ddd1b-229b-40da-933d-3cdd06bdd77a" providerId="ADAL" clId="{A544690E-E722-42FA-903A-E689B4950110}" dt="2022-12-07T06:25:57.231" v="4508"/>
          <ac:cxnSpMkLst>
            <pc:docMk/>
            <pc:sldMk cId="1085268330" sldId="282"/>
            <ac:cxnSpMk id="28" creationId="{3B69323A-CE25-4380-AA45-2A7C16A9BF2D}"/>
          </ac:cxnSpMkLst>
        </pc:cxnChg>
      </pc:sldChg>
      <pc:sldChg chg="addSp delSp modSp new mod modClrScheme chgLayout">
        <pc:chgData name="McElhinny, Julia S" userId="136ddd1b-229b-40da-933d-3cdd06bdd77a" providerId="ADAL" clId="{A544690E-E722-42FA-903A-E689B4950110}" dt="2022-12-07T08:41:34.373" v="6626" actId="1076"/>
        <pc:sldMkLst>
          <pc:docMk/>
          <pc:sldMk cId="4183729643" sldId="283"/>
        </pc:sldMkLst>
        <pc:spChg chg="mod ord">
          <ac:chgData name="McElhinny, Julia S" userId="136ddd1b-229b-40da-933d-3cdd06bdd77a" providerId="ADAL" clId="{A544690E-E722-42FA-903A-E689B4950110}" dt="2022-12-07T08:40:47.862" v="6564" actId="700"/>
          <ac:spMkLst>
            <pc:docMk/>
            <pc:sldMk cId="4183729643" sldId="283"/>
            <ac:spMk id="2" creationId="{2F7EBD1D-B00F-4F20-8681-58892AFBDE3B}"/>
          </ac:spMkLst>
        </pc:spChg>
        <pc:spChg chg="del mod ord">
          <ac:chgData name="McElhinny, Julia S" userId="136ddd1b-229b-40da-933d-3cdd06bdd77a" providerId="ADAL" clId="{A544690E-E722-42FA-903A-E689B4950110}" dt="2022-12-07T08:40:47.862" v="6564" actId="700"/>
          <ac:spMkLst>
            <pc:docMk/>
            <pc:sldMk cId="4183729643" sldId="283"/>
            <ac:spMk id="3" creationId="{013319CE-B428-4D35-B4B7-0A0A17DD0338}"/>
          </ac:spMkLst>
        </pc:spChg>
        <pc:spChg chg="del">
          <ac:chgData name="McElhinny, Julia S" userId="136ddd1b-229b-40da-933d-3cdd06bdd77a" providerId="ADAL" clId="{A544690E-E722-42FA-903A-E689B4950110}" dt="2022-12-07T06:21:36.135" v="4485" actId="22"/>
          <ac:spMkLst>
            <pc:docMk/>
            <pc:sldMk cId="4183729643" sldId="283"/>
            <ac:spMk id="4" creationId="{C1DED86C-C5E8-47C1-8572-AB184A892658}"/>
          </ac:spMkLst>
        </pc:spChg>
        <pc:spChg chg="add mod ord">
          <ac:chgData name="McElhinny, Julia S" userId="136ddd1b-229b-40da-933d-3cdd06bdd77a" providerId="ADAL" clId="{A544690E-E722-42FA-903A-E689B4950110}" dt="2022-12-07T08:41:30.081" v="6625" actId="1076"/>
          <ac:spMkLst>
            <pc:docMk/>
            <pc:sldMk cId="4183729643" sldId="283"/>
            <ac:spMk id="7" creationId="{87FE654E-D219-4E6C-9BCD-FC224BBB8657}"/>
          </ac:spMkLst>
        </pc:spChg>
        <pc:spChg chg="add del mod ord">
          <ac:chgData name="McElhinny, Julia S" userId="136ddd1b-229b-40da-933d-3cdd06bdd77a" providerId="ADAL" clId="{A544690E-E722-42FA-903A-E689B4950110}" dt="2022-12-07T08:41:14.344" v="6621" actId="478"/>
          <ac:spMkLst>
            <pc:docMk/>
            <pc:sldMk cId="4183729643" sldId="283"/>
            <ac:spMk id="8" creationId="{9F5ADE94-7FFB-4441-BA7F-9881C7B0CF5B}"/>
          </ac:spMkLst>
        </pc:spChg>
        <pc:picChg chg="add mod ord">
          <ac:chgData name="McElhinny, Julia S" userId="136ddd1b-229b-40da-933d-3cdd06bdd77a" providerId="ADAL" clId="{A544690E-E722-42FA-903A-E689B4950110}" dt="2022-12-07T08:41:34.373" v="6626" actId="1076"/>
          <ac:picMkLst>
            <pc:docMk/>
            <pc:sldMk cId="4183729643" sldId="283"/>
            <ac:picMk id="6" creationId="{35FC9BCA-DC90-49B7-900C-E33B477EF78F}"/>
          </ac:picMkLst>
        </pc:picChg>
      </pc:sldChg>
      <pc:sldChg chg="addSp delSp modSp add mod modClrScheme delAnim modAnim chgLayout modNotesTx">
        <pc:chgData name="McElhinny, Julia S" userId="136ddd1b-229b-40da-933d-3cdd06bdd77a" providerId="ADAL" clId="{A544690E-E722-42FA-903A-E689B4950110}" dt="2022-12-08T18:30:12.501" v="8419" actId="1035"/>
        <pc:sldMkLst>
          <pc:docMk/>
          <pc:sldMk cId="1737258343" sldId="284"/>
        </pc:sldMkLst>
        <pc:spChg chg="mod ord">
          <ac:chgData name="McElhinny, Julia S" userId="136ddd1b-229b-40da-933d-3cdd06bdd77a" providerId="ADAL" clId="{A544690E-E722-42FA-903A-E689B4950110}" dt="2022-12-08T16:21:47.899" v="8281" actId="700"/>
          <ac:spMkLst>
            <pc:docMk/>
            <pc:sldMk cId="1737258343" sldId="284"/>
            <ac:spMk id="2" creationId="{C7C40214-E78A-4C43-B820-1E3A29473745}"/>
          </ac:spMkLst>
        </pc:spChg>
        <pc:spChg chg="add del mod">
          <ac:chgData name="McElhinny, Julia S" userId="136ddd1b-229b-40da-933d-3cdd06bdd77a" providerId="ADAL" clId="{A544690E-E722-42FA-903A-E689B4950110}" dt="2022-12-08T16:21:11.426" v="8276" actId="478"/>
          <ac:spMkLst>
            <pc:docMk/>
            <pc:sldMk cId="1737258343" sldId="284"/>
            <ac:spMk id="4" creationId="{FE854975-0BBF-4BBA-BF2E-7BBA2B4F6E4E}"/>
          </ac:spMkLst>
        </pc:spChg>
        <pc:spChg chg="mod ord">
          <ac:chgData name="McElhinny, Julia S" userId="136ddd1b-229b-40da-933d-3cdd06bdd77a" providerId="ADAL" clId="{A544690E-E722-42FA-903A-E689B4950110}" dt="2022-12-08T18:09:51.617" v="8315" actId="20577"/>
          <ac:spMkLst>
            <pc:docMk/>
            <pc:sldMk cId="1737258343" sldId="284"/>
            <ac:spMk id="5" creationId="{AB4767BC-D747-4622-A43C-B0B46BFADFD5}"/>
          </ac:spMkLst>
        </pc:spChg>
        <pc:spChg chg="add del mod ord">
          <ac:chgData name="McElhinny, Julia S" userId="136ddd1b-229b-40da-933d-3cdd06bdd77a" providerId="ADAL" clId="{A544690E-E722-42FA-903A-E689B4950110}" dt="2022-12-08T16:21:50.307" v="8282" actId="478"/>
          <ac:spMkLst>
            <pc:docMk/>
            <pc:sldMk cId="1737258343" sldId="284"/>
            <ac:spMk id="9" creationId="{AB15E87E-5396-4B05-A0BA-89AB89996589}"/>
          </ac:spMkLst>
        </pc:spChg>
        <pc:spChg chg="add del mod">
          <ac:chgData name="McElhinny, Julia S" userId="136ddd1b-229b-40da-933d-3cdd06bdd77a" providerId="ADAL" clId="{A544690E-E722-42FA-903A-E689B4950110}" dt="2022-12-08T18:13:57.092" v="8366" actId="478"/>
          <ac:spMkLst>
            <pc:docMk/>
            <pc:sldMk cId="1737258343" sldId="284"/>
            <ac:spMk id="15" creationId="{11D2DD54-E8DC-4E05-B72E-12A31AD251D7}"/>
          </ac:spMkLst>
        </pc:spChg>
        <pc:picChg chg="del">
          <ac:chgData name="McElhinny, Julia S" userId="136ddd1b-229b-40da-933d-3cdd06bdd77a" providerId="ADAL" clId="{A544690E-E722-42FA-903A-E689B4950110}" dt="2022-12-08T16:21:06.848" v="8275" actId="478"/>
          <ac:picMkLst>
            <pc:docMk/>
            <pc:sldMk cId="1737258343" sldId="284"/>
            <ac:picMk id="7" creationId="{FFCCF750-F032-44B3-9130-DC560F1C7DC0}"/>
          </ac:picMkLst>
        </pc:picChg>
        <pc:picChg chg="add del mod">
          <ac:chgData name="McElhinny, Julia S" userId="136ddd1b-229b-40da-933d-3cdd06bdd77a" providerId="ADAL" clId="{A544690E-E722-42FA-903A-E689B4950110}" dt="2022-12-08T16:21:30.563" v="8280" actId="478"/>
          <ac:picMkLst>
            <pc:docMk/>
            <pc:sldMk cId="1737258343" sldId="284"/>
            <ac:picMk id="8" creationId="{D7019473-9A33-4C64-8F70-3538EE911756}"/>
          </ac:picMkLst>
        </pc:picChg>
        <pc:picChg chg="add mod">
          <ac:chgData name="McElhinny, Julia S" userId="136ddd1b-229b-40da-933d-3cdd06bdd77a" providerId="ADAL" clId="{A544690E-E722-42FA-903A-E689B4950110}" dt="2022-12-08T18:30:12.501" v="8419" actId="1035"/>
          <ac:picMkLst>
            <pc:docMk/>
            <pc:sldMk cId="1737258343" sldId="284"/>
            <ac:picMk id="11" creationId="{EB221FBD-F759-4E7E-BE96-42716FE30FAD}"/>
          </ac:picMkLst>
        </pc:picChg>
        <pc:picChg chg="add del mod modCrop">
          <ac:chgData name="McElhinny, Julia S" userId="136ddd1b-229b-40da-933d-3cdd06bdd77a" providerId="ADAL" clId="{A544690E-E722-42FA-903A-E689B4950110}" dt="2022-12-08T18:09:21.805" v="8300" actId="21"/>
          <ac:picMkLst>
            <pc:docMk/>
            <pc:sldMk cId="1737258343" sldId="284"/>
            <ac:picMk id="13" creationId="{E818CBE5-554B-4BCD-A80A-C8BED01F3A40}"/>
          </ac:picMkLst>
        </pc:picChg>
        <pc:picChg chg="add del mod">
          <ac:chgData name="McElhinny, Julia S" userId="136ddd1b-229b-40da-933d-3cdd06bdd77a" providerId="ADAL" clId="{A544690E-E722-42FA-903A-E689B4950110}" dt="2022-12-08T18:29:39.055" v="8403" actId="478"/>
          <ac:picMkLst>
            <pc:docMk/>
            <pc:sldMk cId="1737258343" sldId="284"/>
            <ac:picMk id="14" creationId="{1C929325-4E41-499C-A781-5EF559926929}"/>
          </ac:picMkLst>
        </pc:picChg>
      </pc:sldChg>
      <pc:sldChg chg="addSp delSp modSp new del mod ord">
        <pc:chgData name="McElhinny, Julia S" userId="136ddd1b-229b-40da-933d-3cdd06bdd77a" providerId="ADAL" clId="{A544690E-E722-42FA-903A-E689B4950110}" dt="2022-12-07T08:43:27.623" v="6876" actId="2696"/>
        <pc:sldMkLst>
          <pc:docMk/>
          <pc:sldMk cId="2754907948" sldId="284"/>
        </pc:sldMkLst>
        <pc:spChg chg="del">
          <ac:chgData name="McElhinny, Julia S" userId="136ddd1b-229b-40da-933d-3cdd06bdd77a" providerId="ADAL" clId="{A544690E-E722-42FA-903A-E689B4950110}" dt="2022-12-07T06:46:59.363" v="4515" actId="931"/>
          <ac:spMkLst>
            <pc:docMk/>
            <pc:sldMk cId="2754907948" sldId="284"/>
            <ac:spMk id="3" creationId="{7B7D7B36-0DB4-49A9-A2AC-40515DD2EF06}"/>
          </ac:spMkLst>
        </pc:spChg>
        <pc:spChg chg="del">
          <ac:chgData name="McElhinny, Julia S" userId="136ddd1b-229b-40da-933d-3cdd06bdd77a" providerId="ADAL" clId="{A544690E-E722-42FA-903A-E689B4950110}" dt="2022-12-07T06:47:15.822" v="4520" actId="478"/>
          <ac:spMkLst>
            <pc:docMk/>
            <pc:sldMk cId="2754907948" sldId="284"/>
            <ac:spMk id="4" creationId="{878A7A1D-5E01-4D4D-A581-50E32A635A18}"/>
          </ac:spMkLst>
        </pc:spChg>
        <pc:spChg chg="mod">
          <ac:chgData name="McElhinny, Julia S" userId="136ddd1b-229b-40da-933d-3cdd06bdd77a" providerId="ADAL" clId="{A544690E-E722-42FA-903A-E689B4950110}" dt="2022-12-07T06:47:36.685" v="4565" actId="1076"/>
          <ac:spMkLst>
            <pc:docMk/>
            <pc:sldMk cId="2754907948" sldId="284"/>
            <ac:spMk id="5" creationId="{AB4767BC-D747-4622-A43C-B0B46BFADFD5}"/>
          </ac:spMkLst>
        </pc:spChg>
        <pc:picChg chg="add mod">
          <ac:chgData name="McElhinny, Julia S" userId="136ddd1b-229b-40da-933d-3cdd06bdd77a" providerId="ADAL" clId="{A544690E-E722-42FA-903A-E689B4950110}" dt="2022-12-07T06:47:11.065" v="4519" actId="14100"/>
          <ac:picMkLst>
            <pc:docMk/>
            <pc:sldMk cId="2754907948" sldId="284"/>
            <ac:picMk id="7" creationId="{FFCCF750-F032-44B3-9130-DC560F1C7DC0}"/>
          </ac:picMkLst>
        </pc:picChg>
      </pc:sldChg>
      <pc:sldChg chg="addSp delSp modSp new mod modClrScheme delAnim modAnim chgLayout">
        <pc:chgData name="McElhinny, Julia S" userId="136ddd1b-229b-40da-933d-3cdd06bdd77a" providerId="ADAL" clId="{A544690E-E722-42FA-903A-E689B4950110}" dt="2022-12-09T01:29:48.809" v="11986"/>
        <pc:sldMkLst>
          <pc:docMk/>
          <pc:sldMk cId="4069255976" sldId="285"/>
        </pc:sldMkLst>
        <pc:spChg chg="del">
          <ac:chgData name="McElhinny, Julia S" userId="136ddd1b-229b-40da-933d-3cdd06bdd77a" providerId="ADAL" clId="{A544690E-E722-42FA-903A-E689B4950110}" dt="2022-12-07T07:00:51.594" v="5067" actId="700"/>
          <ac:spMkLst>
            <pc:docMk/>
            <pc:sldMk cId="4069255976" sldId="285"/>
            <ac:spMk id="2" creationId="{AC955889-0EFA-48C9-8DF9-545A238D0255}"/>
          </ac:spMkLst>
        </pc:spChg>
        <pc:spChg chg="del">
          <ac:chgData name="McElhinny, Julia S" userId="136ddd1b-229b-40da-933d-3cdd06bdd77a" providerId="ADAL" clId="{A544690E-E722-42FA-903A-E689B4950110}" dt="2022-12-07T07:00:51.594" v="5067" actId="700"/>
          <ac:spMkLst>
            <pc:docMk/>
            <pc:sldMk cId="4069255976" sldId="285"/>
            <ac:spMk id="3" creationId="{1C8113CA-6B84-4B77-9FA7-C96371C659DA}"/>
          </ac:spMkLst>
        </pc:spChg>
        <pc:spChg chg="del">
          <ac:chgData name="McElhinny, Julia S" userId="136ddd1b-229b-40da-933d-3cdd06bdd77a" providerId="ADAL" clId="{A544690E-E722-42FA-903A-E689B4950110}" dt="2022-12-07T07:00:51.594" v="5067" actId="700"/>
          <ac:spMkLst>
            <pc:docMk/>
            <pc:sldMk cId="4069255976" sldId="285"/>
            <ac:spMk id="4" creationId="{4B44123E-DB91-455E-8359-19C1CD8ABAB6}"/>
          </ac:spMkLst>
        </pc:spChg>
        <pc:spChg chg="del">
          <ac:chgData name="McElhinny, Julia S" userId="136ddd1b-229b-40da-933d-3cdd06bdd77a" providerId="ADAL" clId="{A544690E-E722-42FA-903A-E689B4950110}" dt="2022-12-07T07:00:51.594" v="5067" actId="700"/>
          <ac:spMkLst>
            <pc:docMk/>
            <pc:sldMk cId="4069255976" sldId="285"/>
            <ac:spMk id="5" creationId="{5BB2677B-E077-4966-82C6-EB512E288982}"/>
          </ac:spMkLst>
        </pc:spChg>
        <pc:spChg chg="del">
          <ac:chgData name="McElhinny, Julia S" userId="136ddd1b-229b-40da-933d-3cdd06bdd77a" providerId="ADAL" clId="{A544690E-E722-42FA-903A-E689B4950110}" dt="2022-12-07T07:00:51.594" v="5067" actId="700"/>
          <ac:spMkLst>
            <pc:docMk/>
            <pc:sldMk cId="4069255976" sldId="285"/>
            <ac:spMk id="6" creationId="{016465B3-59AC-40CB-B3B9-872F7F2C84B8}"/>
          </ac:spMkLst>
        </pc:spChg>
        <pc:spChg chg="del">
          <ac:chgData name="McElhinny, Julia S" userId="136ddd1b-229b-40da-933d-3cdd06bdd77a" providerId="ADAL" clId="{A544690E-E722-42FA-903A-E689B4950110}" dt="2022-12-07T07:00:51.594" v="5067" actId="700"/>
          <ac:spMkLst>
            <pc:docMk/>
            <pc:sldMk cId="4069255976" sldId="285"/>
            <ac:spMk id="7" creationId="{6B4CB6B4-99DA-4699-948F-6E558CDEF5BE}"/>
          </ac:spMkLst>
        </pc:spChg>
        <pc:spChg chg="del">
          <ac:chgData name="McElhinny, Julia S" userId="136ddd1b-229b-40da-933d-3cdd06bdd77a" providerId="ADAL" clId="{A544690E-E722-42FA-903A-E689B4950110}" dt="2022-12-07T07:00:51.594" v="5067" actId="700"/>
          <ac:spMkLst>
            <pc:docMk/>
            <pc:sldMk cId="4069255976" sldId="285"/>
            <ac:spMk id="8" creationId="{62FB1892-8CEE-4A48-8989-8633B09F4C36}"/>
          </ac:spMkLst>
        </pc:spChg>
        <pc:spChg chg="del">
          <ac:chgData name="McElhinny, Julia S" userId="136ddd1b-229b-40da-933d-3cdd06bdd77a" providerId="ADAL" clId="{A544690E-E722-42FA-903A-E689B4950110}" dt="2022-12-07T07:00:51.594" v="5067" actId="700"/>
          <ac:spMkLst>
            <pc:docMk/>
            <pc:sldMk cId="4069255976" sldId="285"/>
            <ac:spMk id="9" creationId="{F93749AE-528D-43B6-B0A6-D994BA7FB3D3}"/>
          </ac:spMkLst>
        </pc:spChg>
        <pc:spChg chg="del">
          <ac:chgData name="McElhinny, Julia S" userId="136ddd1b-229b-40da-933d-3cdd06bdd77a" providerId="ADAL" clId="{A544690E-E722-42FA-903A-E689B4950110}" dt="2022-12-07T07:00:51.594" v="5067" actId="700"/>
          <ac:spMkLst>
            <pc:docMk/>
            <pc:sldMk cId="4069255976" sldId="285"/>
            <ac:spMk id="10" creationId="{80D9A4AC-ECE5-42D7-8D28-57EED191A813}"/>
          </ac:spMkLst>
        </pc:spChg>
        <pc:spChg chg="del">
          <ac:chgData name="McElhinny, Julia S" userId="136ddd1b-229b-40da-933d-3cdd06bdd77a" providerId="ADAL" clId="{A544690E-E722-42FA-903A-E689B4950110}" dt="2022-12-07T07:00:51.594" v="5067" actId="700"/>
          <ac:spMkLst>
            <pc:docMk/>
            <pc:sldMk cId="4069255976" sldId="285"/>
            <ac:spMk id="11" creationId="{372186E3-6D7F-4731-88E6-FBBFB110640E}"/>
          </ac:spMkLst>
        </pc:spChg>
        <pc:spChg chg="del">
          <ac:chgData name="McElhinny, Julia S" userId="136ddd1b-229b-40da-933d-3cdd06bdd77a" providerId="ADAL" clId="{A544690E-E722-42FA-903A-E689B4950110}" dt="2022-12-07T07:00:51.594" v="5067" actId="700"/>
          <ac:spMkLst>
            <pc:docMk/>
            <pc:sldMk cId="4069255976" sldId="285"/>
            <ac:spMk id="12" creationId="{13F3FF72-4214-4FCD-8C21-352B62565758}"/>
          </ac:spMkLst>
        </pc:spChg>
        <pc:spChg chg="del">
          <ac:chgData name="McElhinny, Julia S" userId="136ddd1b-229b-40da-933d-3cdd06bdd77a" providerId="ADAL" clId="{A544690E-E722-42FA-903A-E689B4950110}" dt="2022-12-07T07:00:51.594" v="5067" actId="700"/>
          <ac:spMkLst>
            <pc:docMk/>
            <pc:sldMk cId="4069255976" sldId="285"/>
            <ac:spMk id="13" creationId="{5F6383DD-0273-45D7-B62B-24FD12F31FC9}"/>
          </ac:spMkLst>
        </pc:spChg>
        <pc:spChg chg="mod ord">
          <ac:chgData name="McElhinny, Julia S" userId="136ddd1b-229b-40da-933d-3cdd06bdd77a" providerId="ADAL" clId="{A544690E-E722-42FA-903A-E689B4950110}" dt="2022-12-07T07:00:59.101" v="5068" actId="700"/>
          <ac:spMkLst>
            <pc:docMk/>
            <pc:sldMk cId="4069255976" sldId="285"/>
            <ac:spMk id="14" creationId="{B2682E20-B29C-4393-8C11-44DE78D9BA47}"/>
          </ac:spMkLst>
        </pc:spChg>
        <pc:spChg chg="del mod ord">
          <ac:chgData name="McElhinny, Julia S" userId="136ddd1b-229b-40da-933d-3cdd06bdd77a" providerId="ADAL" clId="{A544690E-E722-42FA-903A-E689B4950110}" dt="2022-12-07T07:00:51.594" v="5067" actId="700"/>
          <ac:spMkLst>
            <pc:docMk/>
            <pc:sldMk cId="4069255976" sldId="285"/>
            <ac:spMk id="15" creationId="{B57E5E5A-2387-4412-850B-20B921791E66}"/>
          </ac:spMkLst>
        </pc:spChg>
        <pc:spChg chg="del mod ord">
          <ac:chgData name="McElhinny, Julia S" userId="136ddd1b-229b-40da-933d-3cdd06bdd77a" providerId="ADAL" clId="{A544690E-E722-42FA-903A-E689B4950110}" dt="2022-12-07T07:00:51.594" v="5067" actId="700"/>
          <ac:spMkLst>
            <pc:docMk/>
            <pc:sldMk cId="4069255976" sldId="285"/>
            <ac:spMk id="16" creationId="{FF110C0A-5806-44FC-8C2A-AD01B79AC413}"/>
          </ac:spMkLst>
        </pc:spChg>
        <pc:spChg chg="add del mod ord">
          <ac:chgData name="McElhinny, Julia S" userId="136ddd1b-229b-40da-933d-3cdd06bdd77a" providerId="ADAL" clId="{A544690E-E722-42FA-903A-E689B4950110}" dt="2022-12-07T07:00:59.101" v="5068" actId="700"/>
          <ac:spMkLst>
            <pc:docMk/>
            <pc:sldMk cId="4069255976" sldId="285"/>
            <ac:spMk id="17" creationId="{4F030319-9697-4729-B715-42D9152E7BB1}"/>
          </ac:spMkLst>
        </pc:spChg>
        <pc:spChg chg="add del mod ord">
          <ac:chgData name="McElhinny, Julia S" userId="136ddd1b-229b-40da-933d-3cdd06bdd77a" providerId="ADAL" clId="{A544690E-E722-42FA-903A-E689B4950110}" dt="2022-12-07T07:00:59.101" v="5068" actId="700"/>
          <ac:spMkLst>
            <pc:docMk/>
            <pc:sldMk cId="4069255976" sldId="285"/>
            <ac:spMk id="18" creationId="{717AA623-B9BE-491A-9D2D-FCC8E6CB27AA}"/>
          </ac:spMkLst>
        </pc:spChg>
        <pc:spChg chg="add mod ord">
          <ac:chgData name="McElhinny, Julia S" userId="136ddd1b-229b-40da-933d-3cdd06bdd77a" providerId="ADAL" clId="{A544690E-E722-42FA-903A-E689B4950110}" dt="2022-12-08T18:49:40.351" v="8772" actId="1076"/>
          <ac:spMkLst>
            <pc:docMk/>
            <pc:sldMk cId="4069255976" sldId="285"/>
            <ac:spMk id="19" creationId="{440E6BD8-60B2-4E67-9FE8-5BAE8A7374EF}"/>
          </ac:spMkLst>
        </pc:spChg>
        <pc:spChg chg="add del mod ord">
          <ac:chgData name="McElhinny, Julia S" userId="136ddd1b-229b-40da-933d-3cdd06bdd77a" providerId="ADAL" clId="{A544690E-E722-42FA-903A-E689B4950110}" dt="2022-12-07T07:06:26.926" v="5225" actId="478"/>
          <ac:spMkLst>
            <pc:docMk/>
            <pc:sldMk cId="4069255976" sldId="285"/>
            <ac:spMk id="20" creationId="{51EC4368-943F-49A6-A5E3-674E4054DCC3}"/>
          </ac:spMkLst>
        </pc:spChg>
        <pc:spChg chg="add mod ord">
          <ac:chgData name="McElhinny, Julia S" userId="136ddd1b-229b-40da-933d-3cdd06bdd77a" providerId="ADAL" clId="{A544690E-E722-42FA-903A-E689B4950110}" dt="2022-12-08T23:59:52.861" v="11835" actId="20577"/>
          <ac:spMkLst>
            <pc:docMk/>
            <pc:sldMk cId="4069255976" sldId="285"/>
            <ac:spMk id="21" creationId="{61C00F9E-C700-4455-9D48-13D54F1B9855}"/>
          </ac:spMkLst>
        </pc:spChg>
        <pc:spChg chg="add mod">
          <ac:chgData name="McElhinny, Julia S" userId="136ddd1b-229b-40da-933d-3cdd06bdd77a" providerId="ADAL" clId="{A544690E-E722-42FA-903A-E689B4950110}" dt="2022-12-07T09:29:20.643" v="7377" actId="1076"/>
          <ac:spMkLst>
            <pc:docMk/>
            <pc:sldMk cId="4069255976" sldId="285"/>
            <ac:spMk id="22" creationId="{C3FF79F4-04B0-419C-9E16-6AA18A1582AF}"/>
          </ac:spMkLst>
        </pc:spChg>
        <pc:spChg chg="add del mod">
          <ac:chgData name="McElhinny, Julia S" userId="136ddd1b-229b-40da-933d-3cdd06bdd77a" providerId="ADAL" clId="{A544690E-E722-42FA-903A-E689B4950110}" dt="2022-12-08T18:14:01.647" v="8367" actId="478"/>
          <ac:spMkLst>
            <pc:docMk/>
            <pc:sldMk cId="4069255976" sldId="285"/>
            <ac:spMk id="25" creationId="{E224A830-4CFB-4C50-8B23-1055B5985092}"/>
          </ac:spMkLst>
        </pc:spChg>
        <pc:picChg chg="add mod modCrop">
          <ac:chgData name="McElhinny, Julia S" userId="136ddd1b-229b-40da-933d-3cdd06bdd77a" providerId="ADAL" clId="{A544690E-E722-42FA-903A-E689B4950110}" dt="2022-12-09T01:26:56.374" v="11975" actId="732"/>
          <ac:picMkLst>
            <pc:docMk/>
            <pc:sldMk cId="4069255976" sldId="285"/>
            <ac:picMk id="24" creationId="{E68B87E7-8078-468B-9CAB-B427DAA7B21E}"/>
          </ac:picMkLst>
        </pc:picChg>
        <pc:picChg chg="add del mod">
          <ac:chgData name="McElhinny, Julia S" userId="136ddd1b-229b-40da-933d-3cdd06bdd77a" providerId="ADAL" clId="{A544690E-E722-42FA-903A-E689B4950110}" dt="2022-12-09T01:24:42.128" v="11950" actId="478"/>
          <ac:picMkLst>
            <pc:docMk/>
            <pc:sldMk cId="4069255976" sldId="285"/>
            <ac:picMk id="26" creationId="{DB6B0885-D0AE-4F6A-86DD-4F587DE087C4}"/>
          </ac:picMkLst>
        </pc:picChg>
        <pc:picChg chg="add mod modCrop">
          <ac:chgData name="McElhinny, Julia S" userId="136ddd1b-229b-40da-933d-3cdd06bdd77a" providerId="ADAL" clId="{A544690E-E722-42FA-903A-E689B4950110}" dt="2022-12-09T01:26:33.291" v="11970" actId="1076"/>
          <ac:picMkLst>
            <pc:docMk/>
            <pc:sldMk cId="4069255976" sldId="285"/>
            <ac:picMk id="28" creationId="{0782C72F-E0B6-4361-816D-3CAB7DD961EF}"/>
          </ac:picMkLst>
        </pc:picChg>
        <pc:picChg chg="add del mod">
          <ac:chgData name="McElhinny, Julia S" userId="136ddd1b-229b-40da-933d-3cdd06bdd77a" providerId="ADAL" clId="{A544690E-E722-42FA-903A-E689B4950110}" dt="2022-12-08T18:11:58.863" v="8340" actId="21"/>
          <ac:picMkLst>
            <pc:docMk/>
            <pc:sldMk cId="4069255976" sldId="285"/>
            <ac:picMk id="4098" creationId="{EEBE2AAA-E81F-47D4-95B8-EC7DC154FD39}"/>
          </ac:picMkLst>
        </pc:picChg>
        <pc:picChg chg="add del mod">
          <ac:chgData name="McElhinny, Julia S" userId="136ddd1b-229b-40da-933d-3cdd06bdd77a" providerId="ADAL" clId="{A544690E-E722-42FA-903A-E689B4950110}" dt="2022-12-09T01:24:43.597" v="11952" actId="478"/>
          <ac:picMkLst>
            <pc:docMk/>
            <pc:sldMk cId="4069255976" sldId="285"/>
            <ac:picMk id="4100" creationId="{9FDF92DB-6809-48F7-AF66-4C3840F3451A}"/>
          </ac:picMkLst>
        </pc:picChg>
      </pc:sldChg>
      <pc:sldChg chg="add del">
        <pc:chgData name="McElhinny, Julia S" userId="136ddd1b-229b-40da-933d-3cdd06bdd77a" providerId="ADAL" clId="{A544690E-E722-42FA-903A-E689B4950110}" dt="2022-12-08T18:11:35.107" v="8338" actId="2696"/>
        <pc:sldMkLst>
          <pc:docMk/>
          <pc:sldMk cId="129015164" sldId="286"/>
        </pc:sldMkLst>
      </pc:sldChg>
      <pc:sldChg chg="addSp delSp modSp new del mod modClrScheme chgLayout">
        <pc:chgData name="McElhinny, Julia S" userId="136ddd1b-229b-40da-933d-3cdd06bdd77a" providerId="ADAL" clId="{A544690E-E722-42FA-903A-E689B4950110}" dt="2022-12-07T15:12:58.252" v="8144" actId="2696"/>
        <pc:sldMkLst>
          <pc:docMk/>
          <pc:sldMk cId="315194824" sldId="286"/>
        </pc:sldMkLst>
        <pc:spChg chg="mod ord">
          <ac:chgData name="McElhinny, Julia S" userId="136ddd1b-229b-40da-933d-3cdd06bdd77a" providerId="ADAL" clId="{A544690E-E722-42FA-903A-E689B4950110}" dt="2022-12-07T07:19:52.701" v="5325" actId="700"/>
          <ac:spMkLst>
            <pc:docMk/>
            <pc:sldMk cId="315194824" sldId="286"/>
            <ac:spMk id="2" creationId="{AFADD827-45AF-4F38-A54B-9611B782A683}"/>
          </ac:spMkLst>
        </pc:spChg>
        <pc:spChg chg="add mod ord">
          <ac:chgData name="McElhinny, Julia S" userId="136ddd1b-229b-40da-933d-3cdd06bdd77a" providerId="ADAL" clId="{A544690E-E722-42FA-903A-E689B4950110}" dt="2022-12-07T07:24:04.988" v="5398" actId="20577"/>
          <ac:spMkLst>
            <pc:docMk/>
            <pc:sldMk cId="315194824" sldId="286"/>
            <ac:spMk id="5" creationId="{87EFEBBE-7749-4662-B358-5D28C0F870B6}"/>
          </ac:spMkLst>
        </pc:spChg>
        <pc:spChg chg="add del mod ord">
          <ac:chgData name="McElhinny, Julia S" userId="136ddd1b-229b-40da-933d-3cdd06bdd77a" providerId="ADAL" clId="{A544690E-E722-42FA-903A-E689B4950110}" dt="2022-12-07T07:19:56.931" v="5326" actId="478"/>
          <ac:spMkLst>
            <pc:docMk/>
            <pc:sldMk cId="315194824" sldId="286"/>
            <ac:spMk id="6" creationId="{20A625D5-9D08-4AB3-80D3-D3A8B71566D6}"/>
          </ac:spMkLst>
        </pc:spChg>
        <pc:spChg chg="add del mod">
          <ac:chgData name="McElhinny, Julia S" userId="136ddd1b-229b-40da-933d-3cdd06bdd77a" providerId="ADAL" clId="{A544690E-E722-42FA-903A-E689B4950110}" dt="2022-12-07T14:51:55.156" v="8071" actId="478"/>
          <ac:spMkLst>
            <pc:docMk/>
            <pc:sldMk cId="315194824" sldId="286"/>
            <ac:spMk id="7" creationId="{BB1D8795-219B-421B-9CC7-F3337002F53C}"/>
          </ac:spMkLst>
        </pc:spChg>
        <pc:spChg chg="add del mod">
          <ac:chgData name="McElhinny, Julia S" userId="136ddd1b-229b-40da-933d-3cdd06bdd77a" providerId="ADAL" clId="{A544690E-E722-42FA-903A-E689B4950110}" dt="2022-12-07T14:51:52.838" v="8070" actId="478"/>
          <ac:spMkLst>
            <pc:docMk/>
            <pc:sldMk cId="315194824" sldId="286"/>
            <ac:spMk id="8" creationId="{E97B8048-E367-4A68-8CAE-145A961636FE}"/>
          </ac:spMkLst>
        </pc:spChg>
        <pc:picChg chg="add mod">
          <ac:chgData name="McElhinny, Julia S" userId="136ddd1b-229b-40da-933d-3cdd06bdd77a" providerId="ADAL" clId="{A544690E-E722-42FA-903A-E689B4950110}" dt="2022-12-07T14:50:26.379" v="8068" actId="1076"/>
          <ac:picMkLst>
            <pc:docMk/>
            <pc:sldMk cId="315194824" sldId="286"/>
            <ac:picMk id="4" creationId="{34515786-FF3B-4D39-99DE-CA3A262D93BE}"/>
          </ac:picMkLst>
        </pc:picChg>
      </pc:sldChg>
      <pc:sldChg chg="addSp delSp modSp add mod">
        <pc:chgData name="McElhinny, Julia S" userId="136ddd1b-229b-40da-933d-3cdd06bdd77a" providerId="ADAL" clId="{A544690E-E722-42FA-903A-E689B4950110}" dt="2022-12-08T18:31:45.017" v="8502" actId="20577"/>
        <pc:sldMkLst>
          <pc:docMk/>
          <pc:sldMk cId="2873984307" sldId="286"/>
        </pc:sldMkLst>
        <pc:spChg chg="add del mod">
          <ac:chgData name="McElhinny, Julia S" userId="136ddd1b-229b-40da-933d-3cdd06bdd77a" providerId="ADAL" clId="{A544690E-E722-42FA-903A-E689B4950110}" dt="2022-12-08T18:30:31.157" v="8424"/>
          <ac:spMkLst>
            <pc:docMk/>
            <pc:sldMk cId="2873984307" sldId="286"/>
            <ac:spMk id="3" creationId="{0CC2D606-2C22-4836-AEA5-AE66145EC74C}"/>
          </ac:spMkLst>
        </pc:spChg>
        <pc:spChg chg="mod">
          <ac:chgData name="McElhinny, Julia S" userId="136ddd1b-229b-40da-933d-3cdd06bdd77a" providerId="ADAL" clId="{A544690E-E722-42FA-903A-E689B4950110}" dt="2022-12-08T18:14:27.659" v="8400" actId="20577"/>
          <ac:spMkLst>
            <pc:docMk/>
            <pc:sldMk cId="2873984307" sldId="286"/>
            <ac:spMk id="5" creationId="{87EFEBBE-7749-4662-B358-5D28C0F870B6}"/>
          </ac:spMkLst>
        </pc:spChg>
        <pc:spChg chg="add mod">
          <ac:chgData name="McElhinny, Julia S" userId="136ddd1b-229b-40da-933d-3cdd06bdd77a" providerId="ADAL" clId="{A544690E-E722-42FA-903A-E689B4950110}" dt="2022-12-08T18:31:45.017" v="8502" actId="20577"/>
          <ac:spMkLst>
            <pc:docMk/>
            <pc:sldMk cId="2873984307" sldId="286"/>
            <ac:spMk id="6" creationId="{B61B1A51-E8D9-4512-A89A-17D66D35EA4F}"/>
          </ac:spMkLst>
        </pc:spChg>
        <pc:picChg chg="mod">
          <ac:chgData name="McElhinny, Julia S" userId="136ddd1b-229b-40da-933d-3cdd06bdd77a" providerId="ADAL" clId="{A544690E-E722-42FA-903A-E689B4950110}" dt="2022-12-08T18:31:31.447" v="8479" actId="1036"/>
          <ac:picMkLst>
            <pc:docMk/>
            <pc:sldMk cId="2873984307" sldId="286"/>
            <ac:picMk id="4" creationId="{34515786-FF3B-4D39-99DE-CA3A262D93BE}"/>
          </ac:picMkLst>
        </pc:picChg>
      </pc:sldChg>
      <pc:sldChg chg="addSp delSp modSp new mod delAnim modAnim modNotesTx">
        <pc:chgData name="McElhinny, Julia S" userId="136ddd1b-229b-40da-933d-3cdd06bdd77a" providerId="ADAL" clId="{A544690E-E722-42FA-903A-E689B4950110}" dt="2022-12-08T23:56:47.290" v="11832" actId="20577"/>
        <pc:sldMkLst>
          <pc:docMk/>
          <pc:sldMk cId="1803622312" sldId="287"/>
        </pc:sldMkLst>
        <pc:spChg chg="mod">
          <ac:chgData name="McElhinny, Julia S" userId="136ddd1b-229b-40da-933d-3cdd06bdd77a" providerId="ADAL" clId="{A544690E-E722-42FA-903A-E689B4950110}" dt="2022-12-07T09:09:55.763" v="7192" actId="20577"/>
          <ac:spMkLst>
            <pc:docMk/>
            <pc:sldMk cId="1803622312" sldId="287"/>
            <ac:spMk id="3" creationId="{8DB00F67-F7ED-4878-BAE4-487E623B284A}"/>
          </ac:spMkLst>
        </pc:spChg>
        <pc:spChg chg="del">
          <ac:chgData name="McElhinny, Julia S" userId="136ddd1b-229b-40da-933d-3cdd06bdd77a" providerId="ADAL" clId="{A544690E-E722-42FA-903A-E689B4950110}" dt="2022-12-07T08:06:56.428" v="5500" actId="478"/>
          <ac:spMkLst>
            <pc:docMk/>
            <pc:sldMk cId="1803622312" sldId="287"/>
            <ac:spMk id="4" creationId="{EB943C1F-B9C6-4360-A5B1-00B21A9F27BE}"/>
          </ac:spMkLst>
        </pc:spChg>
        <pc:spChg chg="add mod topLvl">
          <ac:chgData name="McElhinny, Julia S" userId="136ddd1b-229b-40da-933d-3cdd06bdd77a" providerId="ADAL" clId="{A544690E-E722-42FA-903A-E689B4950110}" dt="2022-12-07T09:25:08.045" v="7277" actId="165"/>
          <ac:spMkLst>
            <pc:docMk/>
            <pc:sldMk cId="1803622312" sldId="287"/>
            <ac:spMk id="5" creationId="{4D615095-AE74-4DB2-A83F-245332EA45BA}"/>
          </ac:spMkLst>
        </pc:spChg>
        <pc:spChg chg="add mod">
          <ac:chgData name="McElhinny, Julia S" userId="136ddd1b-229b-40da-933d-3cdd06bdd77a" providerId="ADAL" clId="{A544690E-E722-42FA-903A-E689B4950110}" dt="2022-12-07T08:54:40.533" v="7085" actId="1076"/>
          <ac:spMkLst>
            <pc:docMk/>
            <pc:sldMk cId="1803622312" sldId="287"/>
            <ac:spMk id="6" creationId="{1E8F4FCE-5CEC-4ECA-A9E2-F65B6B49AD7B}"/>
          </ac:spMkLst>
        </pc:spChg>
        <pc:spChg chg="add mod topLvl">
          <ac:chgData name="McElhinny, Julia S" userId="136ddd1b-229b-40da-933d-3cdd06bdd77a" providerId="ADAL" clId="{A544690E-E722-42FA-903A-E689B4950110}" dt="2022-12-07T09:25:08.045" v="7277" actId="165"/>
          <ac:spMkLst>
            <pc:docMk/>
            <pc:sldMk cId="1803622312" sldId="287"/>
            <ac:spMk id="7" creationId="{9DAC536C-D05F-40D2-94DF-5D4336025A56}"/>
          </ac:spMkLst>
        </pc:spChg>
        <pc:spChg chg="add mod topLvl">
          <ac:chgData name="McElhinny, Julia S" userId="136ddd1b-229b-40da-933d-3cdd06bdd77a" providerId="ADAL" clId="{A544690E-E722-42FA-903A-E689B4950110}" dt="2022-12-07T22:24:44.376" v="8206" actId="1038"/>
          <ac:spMkLst>
            <pc:docMk/>
            <pc:sldMk cId="1803622312" sldId="287"/>
            <ac:spMk id="8" creationId="{1DD28637-3833-4392-8D3B-0B4DF592A1D5}"/>
          </ac:spMkLst>
        </pc:spChg>
        <pc:spChg chg="add mod topLvl">
          <ac:chgData name="McElhinny, Julia S" userId="136ddd1b-229b-40da-933d-3cdd06bdd77a" providerId="ADAL" clId="{A544690E-E722-42FA-903A-E689B4950110}" dt="2022-12-07T22:24:33.735" v="8205" actId="1037"/>
          <ac:spMkLst>
            <pc:docMk/>
            <pc:sldMk cId="1803622312" sldId="287"/>
            <ac:spMk id="9" creationId="{7F3B3B5A-BEA8-4051-A982-AFE003109609}"/>
          </ac:spMkLst>
        </pc:spChg>
        <pc:spChg chg="add del mod">
          <ac:chgData name="McElhinny, Julia S" userId="136ddd1b-229b-40da-933d-3cdd06bdd77a" providerId="ADAL" clId="{A544690E-E722-42FA-903A-E689B4950110}" dt="2022-12-07T08:13:34.264" v="5701" actId="478"/>
          <ac:spMkLst>
            <pc:docMk/>
            <pc:sldMk cId="1803622312" sldId="287"/>
            <ac:spMk id="10" creationId="{BAFAA8F6-02B8-4E98-8EBD-6E6E09C5AB99}"/>
          </ac:spMkLst>
        </pc:spChg>
        <pc:spChg chg="add mod topLvl">
          <ac:chgData name="McElhinny, Julia S" userId="136ddd1b-229b-40da-933d-3cdd06bdd77a" providerId="ADAL" clId="{A544690E-E722-42FA-903A-E689B4950110}" dt="2022-12-07T09:28:17.709" v="7371" actId="1076"/>
          <ac:spMkLst>
            <pc:docMk/>
            <pc:sldMk cId="1803622312" sldId="287"/>
            <ac:spMk id="11" creationId="{84857C31-DEE2-4856-9850-FAF2815997C0}"/>
          </ac:spMkLst>
        </pc:spChg>
        <pc:spChg chg="add mod topLvl">
          <ac:chgData name="McElhinny, Julia S" userId="136ddd1b-229b-40da-933d-3cdd06bdd77a" providerId="ADAL" clId="{A544690E-E722-42FA-903A-E689B4950110}" dt="2022-12-07T09:28:43.341" v="7375" actId="1036"/>
          <ac:spMkLst>
            <pc:docMk/>
            <pc:sldMk cId="1803622312" sldId="287"/>
            <ac:spMk id="13" creationId="{F89B0CB0-DA6A-4DFC-9CCD-0A89A4841E5C}"/>
          </ac:spMkLst>
        </pc:spChg>
        <pc:spChg chg="add mod topLvl">
          <ac:chgData name="McElhinny, Julia S" userId="136ddd1b-229b-40da-933d-3cdd06bdd77a" providerId="ADAL" clId="{A544690E-E722-42FA-903A-E689B4950110}" dt="2022-12-08T23:56:33.517" v="11828" actId="1076"/>
          <ac:spMkLst>
            <pc:docMk/>
            <pc:sldMk cId="1803622312" sldId="287"/>
            <ac:spMk id="14" creationId="{5B865252-23D7-4439-8E8D-203AB81BF9C0}"/>
          </ac:spMkLst>
        </pc:spChg>
        <pc:spChg chg="add mod topLvl">
          <ac:chgData name="McElhinny, Julia S" userId="136ddd1b-229b-40da-933d-3cdd06bdd77a" providerId="ADAL" clId="{A544690E-E722-42FA-903A-E689B4950110}" dt="2022-12-08T22:13:11.421" v="9901" actId="1076"/>
          <ac:spMkLst>
            <pc:docMk/>
            <pc:sldMk cId="1803622312" sldId="287"/>
            <ac:spMk id="16" creationId="{E3DE6FC2-CA22-46B0-8AEB-378CF38A7620}"/>
          </ac:spMkLst>
        </pc:spChg>
        <pc:spChg chg="add del mod">
          <ac:chgData name="McElhinny, Julia S" userId="136ddd1b-229b-40da-933d-3cdd06bdd77a" providerId="ADAL" clId="{A544690E-E722-42FA-903A-E689B4950110}" dt="2022-12-07T08:20:05.295" v="5840"/>
          <ac:spMkLst>
            <pc:docMk/>
            <pc:sldMk cId="1803622312" sldId="287"/>
            <ac:spMk id="18" creationId="{4E7BB651-D546-46BA-AE6C-F4C18D8E8525}"/>
          </ac:spMkLst>
        </pc:spChg>
        <pc:spChg chg="add mod topLvl">
          <ac:chgData name="McElhinny, Julia S" userId="136ddd1b-229b-40da-933d-3cdd06bdd77a" providerId="ADAL" clId="{A544690E-E722-42FA-903A-E689B4950110}" dt="2022-12-08T23:56:47.290" v="11832" actId="20577"/>
          <ac:spMkLst>
            <pc:docMk/>
            <pc:sldMk cId="1803622312" sldId="287"/>
            <ac:spMk id="19" creationId="{6135B923-7A79-4F88-99B4-8C84B8819C4E}"/>
          </ac:spMkLst>
        </pc:spChg>
        <pc:spChg chg="add del mod">
          <ac:chgData name="McElhinny, Julia S" userId="136ddd1b-229b-40da-933d-3cdd06bdd77a" providerId="ADAL" clId="{A544690E-E722-42FA-903A-E689B4950110}" dt="2022-12-07T09:10:08.124" v="7193" actId="478"/>
          <ac:spMkLst>
            <pc:docMk/>
            <pc:sldMk cId="1803622312" sldId="287"/>
            <ac:spMk id="20" creationId="{83D0E52B-0DCC-491D-A619-7C89719E520C}"/>
          </ac:spMkLst>
        </pc:spChg>
        <pc:spChg chg="add del mod">
          <ac:chgData name="McElhinny, Julia S" userId="136ddd1b-229b-40da-933d-3cdd06bdd77a" providerId="ADAL" clId="{A544690E-E722-42FA-903A-E689B4950110}" dt="2022-12-08T18:51:28.513" v="8773" actId="478"/>
          <ac:spMkLst>
            <pc:docMk/>
            <pc:sldMk cId="1803622312" sldId="287"/>
            <ac:spMk id="22" creationId="{F96BA882-4394-4D5B-BB50-B1385A1E4A56}"/>
          </ac:spMkLst>
        </pc:spChg>
        <pc:spChg chg="add mod">
          <ac:chgData name="McElhinny, Julia S" userId="136ddd1b-229b-40da-933d-3cdd06bdd77a" providerId="ADAL" clId="{A544690E-E722-42FA-903A-E689B4950110}" dt="2022-12-08T18:54:12.688" v="8792" actId="1076"/>
          <ac:spMkLst>
            <pc:docMk/>
            <pc:sldMk cId="1803622312" sldId="287"/>
            <ac:spMk id="23" creationId="{4AE079F8-3B84-4911-82FD-5164134C1A47}"/>
          </ac:spMkLst>
        </pc:spChg>
        <pc:spChg chg="add del mod">
          <ac:chgData name="McElhinny, Julia S" userId="136ddd1b-229b-40da-933d-3cdd06bdd77a" providerId="ADAL" clId="{A544690E-E722-42FA-903A-E689B4950110}" dt="2022-12-08T18:51:29.411" v="8774" actId="478"/>
          <ac:spMkLst>
            <pc:docMk/>
            <pc:sldMk cId="1803622312" sldId="287"/>
            <ac:spMk id="24" creationId="{1D4AD67B-DB00-44CE-9E5E-A460B1B68A7F}"/>
          </ac:spMkLst>
        </pc:spChg>
        <pc:spChg chg="add del mod">
          <ac:chgData name="McElhinny, Julia S" userId="136ddd1b-229b-40da-933d-3cdd06bdd77a" providerId="ADAL" clId="{A544690E-E722-42FA-903A-E689B4950110}" dt="2022-12-08T18:51:30.082" v="8775" actId="478"/>
          <ac:spMkLst>
            <pc:docMk/>
            <pc:sldMk cId="1803622312" sldId="287"/>
            <ac:spMk id="25" creationId="{7BF10AB9-49CE-48B1-8F4A-522168D3BA4F}"/>
          </ac:spMkLst>
        </pc:spChg>
        <pc:grpChg chg="add mod">
          <ac:chgData name="McElhinny, Julia S" userId="136ddd1b-229b-40da-933d-3cdd06bdd77a" providerId="ADAL" clId="{A544690E-E722-42FA-903A-E689B4950110}" dt="2022-12-07T09:11:50.231" v="7254" actId="164"/>
          <ac:grpSpMkLst>
            <pc:docMk/>
            <pc:sldMk cId="1803622312" sldId="287"/>
            <ac:grpSpMk id="17" creationId="{F83A4BCB-67CF-478C-843C-0EDF4C78052D}"/>
          </ac:grpSpMkLst>
        </pc:grpChg>
        <pc:grpChg chg="add del mod">
          <ac:chgData name="McElhinny, Julia S" userId="136ddd1b-229b-40da-933d-3cdd06bdd77a" providerId="ADAL" clId="{A544690E-E722-42FA-903A-E689B4950110}" dt="2022-12-07T09:25:08.045" v="7277" actId="165"/>
          <ac:grpSpMkLst>
            <pc:docMk/>
            <pc:sldMk cId="1803622312" sldId="287"/>
            <ac:grpSpMk id="21" creationId="{1EB9E258-FCFD-4BC2-B72F-448DC84B79D9}"/>
          </ac:grpSpMkLst>
        </pc:grpChg>
        <pc:picChg chg="add mod topLvl">
          <ac:chgData name="McElhinny, Julia S" userId="136ddd1b-229b-40da-933d-3cdd06bdd77a" providerId="ADAL" clId="{A544690E-E722-42FA-903A-E689B4950110}" dt="2022-12-08T18:54:10.192" v="8791" actId="1076"/>
          <ac:picMkLst>
            <pc:docMk/>
            <pc:sldMk cId="1803622312" sldId="287"/>
            <ac:picMk id="5122" creationId="{F6FE1C01-4B85-4B90-9D20-3BD6CC3E7B01}"/>
          </ac:picMkLst>
        </pc:picChg>
        <pc:cxnChg chg="add del mod topLvl">
          <ac:chgData name="McElhinny, Julia S" userId="136ddd1b-229b-40da-933d-3cdd06bdd77a" providerId="ADAL" clId="{A544690E-E722-42FA-903A-E689B4950110}" dt="2022-12-07T09:25:20.914" v="7278" actId="478"/>
          <ac:cxnSpMkLst>
            <pc:docMk/>
            <pc:sldMk cId="1803622312" sldId="287"/>
            <ac:cxnSpMk id="15" creationId="{9FDA644A-19BC-46AA-9CD3-88F0446EA7BF}"/>
          </ac:cxnSpMkLst>
        </pc:cxnChg>
      </pc:sldChg>
      <pc:sldChg chg="modSp add del">
        <pc:chgData name="McElhinny, Julia S" userId="136ddd1b-229b-40da-933d-3cdd06bdd77a" providerId="ADAL" clId="{A544690E-E722-42FA-903A-E689B4950110}" dt="2022-12-07T07:21:58.107" v="5336" actId="47"/>
        <pc:sldMkLst>
          <pc:docMk/>
          <pc:sldMk cId="3988360030" sldId="287"/>
        </pc:sldMkLst>
        <pc:spChg chg="mod">
          <ac:chgData name="McElhinny, Julia S" userId="136ddd1b-229b-40da-933d-3cdd06bdd77a" providerId="ADAL" clId="{A544690E-E722-42FA-903A-E689B4950110}" dt="2022-12-07T07:21:01.135" v="5329" actId="115"/>
          <ac:spMkLst>
            <pc:docMk/>
            <pc:sldMk cId="3988360030" sldId="287"/>
            <ac:spMk id="4" creationId="{3B21A410-F663-4910-8530-86F040E57539}"/>
          </ac:spMkLst>
        </pc:spChg>
      </pc:sldChg>
      <pc:sldChg chg="addSp delSp modSp new del mod modClrScheme modAnim chgLayout">
        <pc:chgData name="McElhinny, Julia S" userId="136ddd1b-229b-40da-933d-3cdd06bdd77a" providerId="ADAL" clId="{A544690E-E722-42FA-903A-E689B4950110}" dt="2022-12-08T18:11:26.576" v="8336" actId="2696"/>
        <pc:sldMkLst>
          <pc:docMk/>
          <pc:sldMk cId="938664025" sldId="288"/>
        </pc:sldMkLst>
        <pc:spChg chg="mod ord">
          <ac:chgData name="McElhinny, Julia S" userId="136ddd1b-229b-40da-933d-3cdd06bdd77a" providerId="ADAL" clId="{A544690E-E722-42FA-903A-E689B4950110}" dt="2022-12-07T13:58:11.346" v="7442" actId="700"/>
          <ac:spMkLst>
            <pc:docMk/>
            <pc:sldMk cId="938664025" sldId="288"/>
            <ac:spMk id="2" creationId="{CC86125A-CF24-4204-9405-BA198616ADF1}"/>
          </ac:spMkLst>
        </pc:spChg>
        <pc:spChg chg="del mod ord">
          <ac:chgData name="McElhinny, Julia S" userId="136ddd1b-229b-40da-933d-3cdd06bdd77a" providerId="ADAL" clId="{A544690E-E722-42FA-903A-E689B4950110}" dt="2022-12-07T13:58:11.346" v="7442" actId="700"/>
          <ac:spMkLst>
            <pc:docMk/>
            <pc:sldMk cId="938664025" sldId="288"/>
            <ac:spMk id="3" creationId="{A5103C61-1CC0-4F27-A744-BBC04DDAF487}"/>
          </ac:spMkLst>
        </pc:spChg>
        <pc:spChg chg="add del">
          <ac:chgData name="McElhinny, Julia S" userId="136ddd1b-229b-40da-933d-3cdd06bdd77a" providerId="ADAL" clId="{A544690E-E722-42FA-903A-E689B4950110}" dt="2022-12-07T13:56:51.170" v="7431" actId="478"/>
          <ac:spMkLst>
            <pc:docMk/>
            <pc:sldMk cId="938664025" sldId="288"/>
            <ac:spMk id="4" creationId="{9A01DFED-BA01-47B6-9C30-2C56371EC23C}"/>
          </ac:spMkLst>
        </pc:spChg>
        <pc:spChg chg="add mod ord">
          <ac:chgData name="McElhinny, Julia S" userId="136ddd1b-229b-40da-933d-3cdd06bdd77a" providerId="ADAL" clId="{A544690E-E722-42FA-903A-E689B4950110}" dt="2022-12-07T14:09:50.086" v="7541" actId="1076"/>
          <ac:spMkLst>
            <pc:docMk/>
            <pc:sldMk cId="938664025" sldId="288"/>
            <ac:spMk id="11" creationId="{1090315F-C72D-465A-A93F-9AB444347AB9}"/>
          </ac:spMkLst>
        </pc:spChg>
        <pc:spChg chg="add del mod ord">
          <ac:chgData name="McElhinny, Julia S" userId="136ddd1b-229b-40da-933d-3cdd06bdd77a" providerId="ADAL" clId="{A544690E-E722-42FA-903A-E689B4950110}" dt="2022-12-07T13:58:14.567" v="7443" actId="478"/>
          <ac:spMkLst>
            <pc:docMk/>
            <pc:sldMk cId="938664025" sldId="288"/>
            <ac:spMk id="12" creationId="{8AEAC38B-8ECD-4143-9D70-096E56E23158}"/>
          </ac:spMkLst>
        </pc:spChg>
        <pc:spChg chg="add del mod ord">
          <ac:chgData name="McElhinny, Julia S" userId="136ddd1b-229b-40da-933d-3cdd06bdd77a" providerId="ADAL" clId="{A544690E-E722-42FA-903A-E689B4950110}" dt="2022-12-07T13:59:01.626" v="7448" actId="478"/>
          <ac:spMkLst>
            <pc:docMk/>
            <pc:sldMk cId="938664025" sldId="288"/>
            <ac:spMk id="13" creationId="{329270A9-C483-45B8-8886-9BE94AE29159}"/>
          </ac:spMkLst>
        </pc:spChg>
        <pc:spChg chg="add mod">
          <ac:chgData name="McElhinny, Julia S" userId="136ddd1b-229b-40da-933d-3cdd06bdd77a" providerId="ADAL" clId="{A544690E-E722-42FA-903A-E689B4950110}" dt="2022-12-07T14:08:43.664" v="7530" actId="1076"/>
          <ac:spMkLst>
            <pc:docMk/>
            <pc:sldMk cId="938664025" sldId="288"/>
            <ac:spMk id="21" creationId="{04988480-31FE-4942-97AD-E9B3345DDA8A}"/>
          </ac:spMkLst>
        </pc:spChg>
        <pc:spChg chg="add mod">
          <ac:chgData name="McElhinny, Julia S" userId="136ddd1b-229b-40da-933d-3cdd06bdd77a" providerId="ADAL" clId="{A544690E-E722-42FA-903A-E689B4950110}" dt="2022-12-07T14:11:00.983" v="7603" actId="1076"/>
          <ac:spMkLst>
            <pc:docMk/>
            <pc:sldMk cId="938664025" sldId="288"/>
            <ac:spMk id="27" creationId="{C1A96198-9752-44BF-8446-83FDFCEE487A}"/>
          </ac:spMkLst>
        </pc:spChg>
        <pc:picChg chg="add del mod">
          <ac:chgData name="McElhinny, Julia S" userId="136ddd1b-229b-40da-933d-3cdd06bdd77a" providerId="ADAL" clId="{A544690E-E722-42FA-903A-E689B4950110}" dt="2022-12-07T13:56:48.542" v="7430" actId="931"/>
          <ac:picMkLst>
            <pc:docMk/>
            <pc:sldMk cId="938664025" sldId="288"/>
            <ac:picMk id="6" creationId="{24C856EB-F974-4686-A1B9-AF487AD69097}"/>
          </ac:picMkLst>
        </pc:picChg>
        <pc:picChg chg="add del mod">
          <ac:chgData name="McElhinny, Julia S" userId="136ddd1b-229b-40da-933d-3cdd06bdd77a" providerId="ADAL" clId="{A544690E-E722-42FA-903A-E689B4950110}" dt="2022-12-07T13:57:10.330" v="7436" actId="478"/>
          <ac:picMkLst>
            <pc:docMk/>
            <pc:sldMk cId="938664025" sldId="288"/>
            <ac:picMk id="8" creationId="{6CA1DEAC-4227-41E1-BAE1-E1B19AD8BA9E}"/>
          </ac:picMkLst>
        </pc:picChg>
        <pc:picChg chg="add del mod">
          <ac:chgData name="McElhinny, Julia S" userId="136ddd1b-229b-40da-933d-3cdd06bdd77a" providerId="ADAL" clId="{A544690E-E722-42FA-903A-E689B4950110}" dt="2022-12-07T13:58:46.709" v="7445" actId="478"/>
          <ac:picMkLst>
            <pc:docMk/>
            <pc:sldMk cId="938664025" sldId="288"/>
            <ac:picMk id="10" creationId="{07F804FE-C684-447A-A37B-DBD9CE52EF0A}"/>
          </ac:picMkLst>
        </pc:picChg>
        <pc:picChg chg="add del mod">
          <ac:chgData name="McElhinny, Julia S" userId="136ddd1b-229b-40da-933d-3cdd06bdd77a" providerId="ADAL" clId="{A544690E-E722-42FA-903A-E689B4950110}" dt="2022-12-07T13:58:58.290" v="7447" actId="931"/>
          <ac:picMkLst>
            <pc:docMk/>
            <pc:sldMk cId="938664025" sldId="288"/>
            <ac:picMk id="15" creationId="{58CB5696-2752-47BE-969B-8CAC6036E876}"/>
          </ac:picMkLst>
        </pc:picChg>
        <pc:picChg chg="add mod">
          <ac:chgData name="McElhinny, Julia S" userId="136ddd1b-229b-40da-933d-3cdd06bdd77a" providerId="ADAL" clId="{A544690E-E722-42FA-903A-E689B4950110}" dt="2022-12-07T14:09:30.941" v="7538" actId="1076"/>
          <ac:picMkLst>
            <pc:docMk/>
            <pc:sldMk cId="938664025" sldId="288"/>
            <ac:picMk id="17" creationId="{7AD5D572-2A7F-4D32-9CCF-C846B745B247}"/>
          </ac:picMkLst>
        </pc:picChg>
        <pc:picChg chg="add mod">
          <ac:chgData name="McElhinny, Julia S" userId="136ddd1b-229b-40da-933d-3cdd06bdd77a" providerId="ADAL" clId="{A544690E-E722-42FA-903A-E689B4950110}" dt="2022-12-08T00:38:55.608" v="8274" actId="1076"/>
          <ac:picMkLst>
            <pc:docMk/>
            <pc:sldMk cId="938664025" sldId="288"/>
            <ac:picMk id="24" creationId="{10350FEC-0AFD-4BC1-84E6-34B358D797F6}"/>
          </ac:picMkLst>
        </pc:picChg>
        <pc:picChg chg="add del mod">
          <ac:chgData name="McElhinny, Julia S" userId="136ddd1b-229b-40da-933d-3cdd06bdd77a" providerId="ADAL" clId="{A544690E-E722-42FA-903A-E689B4950110}" dt="2022-12-08T00:38:38.110" v="8269" actId="478"/>
          <ac:picMkLst>
            <pc:docMk/>
            <pc:sldMk cId="938664025" sldId="288"/>
            <ac:picMk id="7170" creationId="{CB1FCA83-44AF-45F1-9C12-A2F3F555CE22}"/>
          </ac:picMkLst>
        </pc:picChg>
        <pc:picChg chg="add del mod">
          <ac:chgData name="McElhinny, Julia S" userId="136ddd1b-229b-40da-933d-3cdd06bdd77a" providerId="ADAL" clId="{A544690E-E722-42FA-903A-E689B4950110}" dt="2022-12-08T00:37:54.306" v="8257" actId="478"/>
          <ac:picMkLst>
            <pc:docMk/>
            <pc:sldMk cId="938664025" sldId="288"/>
            <ac:picMk id="7172" creationId="{8CDB3C02-9F2C-4C2E-9EFC-D51ABA39235C}"/>
          </ac:picMkLst>
        </pc:picChg>
        <pc:picChg chg="add del mod">
          <ac:chgData name="McElhinny, Julia S" userId="136ddd1b-229b-40da-933d-3cdd06bdd77a" providerId="ADAL" clId="{A544690E-E722-42FA-903A-E689B4950110}" dt="2022-12-07T14:07:57.334" v="7501" actId="478"/>
          <ac:picMkLst>
            <pc:docMk/>
            <pc:sldMk cId="938664025" sldId="288"/>
            <ac:picMk id="7174" creationId="{861F791E-A67F-4602-BB65-54F58227A3E3}"/>
          </ac:picMkLst>
        </pc:picChg>
        <pc:picChg chg="add mod">
          <ac:chgData name="McElhinny, Julia S" userId="136ddd1b-229b-40da-933d-3cdd06bdd77a" providerId="ADAL" clId="{A544690E-E722-42FA-903A-E689B4950110}" dt="2022-12-08T00:38:36.416" v="8268" actId="1076"/>
          <ac:picMkLst>
            <pc:docMk/>
            <pc:sldMk cId="938664025" sldId="288"/>
            <ac:picMk id="7176" creationId="{AF47A150-DD64-47A2-91B7-7FA5F9BBEE12}"/>
          </ac:picMkLst>
        </pc:picChg>
        <pc:cxnChg chg="add mod">
          <ac:chgData name="McElhinny, Julia S" userId="136ddd1b-229b-40da-933d-3cdd06bdd77a" providerId="ADAL" clId="{A544690E-E722-42FA-903A-E689B4950110}" dt="2022-12-07T14:08:06.892" v="7503" actId="1076"/>
          <ac:cxnSpMkLst>
            <pc:docMk/>
            <pc:sldMk cId="938664025" sldId="288"/>
            <ac:cxnSpMk id="19" creationId="{D1D9BAF8-B27B-4B76-A06F-3FEAB71FF290}"/>
          </ac:cxnSpMkLst>
        </pc:cxnChg>
        <pc:cxnChg chg="add mod">
          <ac:chgData name="McElhinny, Julia S" userId="136ddd1b-229b-40da-933d-3cdd06bdd77a" providerId="ADAL" clId="{A544690E-E722-42FA-903A-E689B4950110}" dt="2022-12-07T14:09:15.756" v="7534" actId="14100"/>
          <ac:cxnSpMkLst>
            <pc:docMk/>
            <pc:sldMk cId="938664025" sldId="288"/>
            <ac:cxnSpMk id="25" creationId="{63027107-FD7E-4395-A4AD-A1D690AD83B2}"/>
          </ac:cxnSpMkLst>
        </pc:cxnChg>
        <pc:cxnChg chg="add mod">
          <ac:chgData name="McElhinny, Julia S" userId="136ddd1b-229b-40da-933d-3cdd06bdd77a" providerId="ADAL" clId="{A544690E-E722-42FA-903A-E689B4950110}" dt="2022-12-07T14:11:29.666" v="7608" actId="14100"/>
          <ac:cxnSpMkLst>
            <pc:docMk/>
            <pc:sldMk cId="938664025" sldId="288"/>
            <ac:cxnSpMk id="28" creationId="{31480C3D-DEE4-4B4F-82F7-C4FEAFD38BA4}"/>
          </ac:cxnSpMkLst>
        </pc:cxnChg>
      </pc:sldChg>
      <pc:sldChg chg="modSp add mod">
        <pc:chgData name="McElhinny, Julia S" userId="136ddd1b-229b-40da-933d-3cdd06bdd77a" providerId="ADAL" clId="{A544690E-E722-42FA-903A-E689B4950110}" dt="2022-12-08T20:39:16.911" v="9412" actId="1076"/>
        <pc:sldMkLst>
          <pc:docMk/>
          <pc:sldMk cId="2052762586" sldId="288"/>
        </pc:sldMkLst>
        <pc:spChg chg="mod">
          <ac:chgData name="McElhinny, Julia S" userId="136ddd1b-229b-40da-933d-3cdd06bdd77a" providerId="ADAL" clId="{A544690E-E722-42FA-903A-E689B4950110}" dt="2022-12-08T20:39:16.911" v="9412" actId="1076"/>
          <ac:spMkLst>
            <pc:docMk/>
            <pc:sldMk cId="2052762586" sldId="288"/>
            <ac:spMk id="21" creationId="{04988480-31FE-4942-97AD-E9B3345DDA8A}"/>
          </ac:spMkLst>
        </pc:spChg>
      </pc:sldChg>
      <pc:sldChg chg="modSp add del mod modNotesTx">
        <pc:chgData name="McElhinny, Julia S" userId="136ddd1b-229b-40da-933d-3cdd06bdd77a" providerId="ADAL" clId="{A544690E-E722-42FA-903A-E689B4950110}" dt="2022-12-07T07:24:42.243" v="5401" actId="47"/>
        <pc:sldMkLst>
          <pc:docMk/>
          <pc:sldMk cId="3474282477" sldId="288"/>
        </pc:sldMkLst>
        <pc:spChg chg="mod">
          <ac:chgData name="McElhinny, Julia S" userId="136ddd1b-229b-40da-933d-3cdd06bdd77a" providerId="ADAL" clId="{A544690E-E722-42FA-903A-E689B4950110}" dt="2022-12-07T07:22:13.137" v="5339" actId="115"/>
          <ac:spMkLst>
            <pc:docMk/>
            <pc:sldMk cId="3474282477" sldId="288"/>
            <ac:spMk id="4" creationId="{3B21A410-F663-4910-8530-86F040E57539}"/>
          </ac:spMkLst>
        </pc:spChg>
        <pc:spChg chg="mod">
          <ac:chgData name="McElhinny, Julia S" userId="136ddd1b-229b-40da-933d-3cdd06bdd77a" providerId="ADAL" clId="{A544690E-E722-42FA-903A-E689B4950110}" dt="2022-12-07T07:22:07.481" v="5338" actId="207"/>
          <ac:spMkLst>
            <pc:docMk/>
            <pc:sldMk cId="3474282477" sldId="288"/>
            <ac:spMk id="5" creationId="{9188A95D-A6E5-4896-B6DF-563FBCFA6676}"/>
          </ac:spMkLst>
        </pc:spChg>
      </pc:sldChg>
      <pc:sldChg chg="addSp delSp modSp add del mod modAnim">
        <pc:chgData name="McElhinny, Julia S" userId="136ddd1b-229b-40da-933d-3cdd06bdd77a" providerId="ADAL" clId="{A544690E-E722-42FA-903A-E689B4950110}" dt="2022-12-08T18:11:26.576" v="8336" actId="2696"/>
        <pc:sldMkLst>
          <pc:docMk/>
          <pc:sldMk cId="68079659" sldId="289"/>
        </pc:sldMkLst>
        <pc:spChg chg="mod">
          <ac:chgData name="McElhinny, Julia S" userId="136ddd1b-229b-40da-933d-3cdd06bdd77a" providerId="ADAL" clId="{A544690E-E722-42FA-903A-E689B4950110}" dt="2022-12-07T14:28:02.704" v="7634" actId="1076"/>
          <ac:spMkLst>
            <pc:docMk/>
            <pc:sldMk cId="68079659" sldId="289"/>
            <ac:spMk id="11" creationId="{1090315F-C72D-465A-A93F-9AB444347AB9}"/>
          </ac:spMkLst>
        </pc:spChg>
        <pc:spChg chg="add mod">
          <ac:chgData name="McElhinny, Julia S" userId="136ddd1b-229b-40da-933d-3cdd06bdd77a" providerId="ADAL" clId="{A544690E-E722-42FA-903A-E689B4950110}" dt="2022-12-07T14:30:40.745" v="7683" actId="1076"/>
          <ac:spMkLst>
            <pc:docMk/>
            <pc:sldMk cId="68079659" sldId="289"/>
            <ac:spMk id="15" creationId="{C6507066-8B39-4777-8132-E52022AAAB23}"/>
          </ac:spMkLst>
        </pc:spChg>
        <pc:spChg chg="mod">
          <ac:chgData name="McElhinny, Julia S" userId="136ddd1b-229b-40da-933d-3cdd06bdd77a" providerId="ADAL" clId="{A544690E-E722-42FA-903A-E689B4950110}" dt="2022-12-07T14:30:28.778" v="7682" actId="1036"/>
          <ac:spMkLst>
            <pc:docMk/>
            <pc:sldMk cId="68079659" sldId="289"/>
            <ac:spMk id="21" creationId="{04988480-31FE-4942-97AD-E9B3345DDA8A}"/>
          </ac:spMkLst>
        </pc:spChg>
        <pc:spChg chg="mod">
          <ac:chgData name="McElhinny, Julia S" userId="136ddd1b-229b-40da-933d-3cdd06bdd77a" providerId="ADAL" clId="{A544690E-E722-42FA-903A-E689B4950110}" dt="2022-12-07T14:32:42.437" v="7742" actId="20577"/>
          <ac:spMkLst>
            <pc:docMk/>
            <pc:sldMk cId="68079659" sldId="289"/>
            <ac:spMk id="27" creationId="{C1A96198-9752-44BF-8446-83FDFCEE487A}"/>
          </ac:spMkLst>
        </pc:spChg>
        <pc:picChg chg="add del mod ord">
          <ac:chgData name="McElhinny, Julia S" userId="136ddd1b-229b-40da-933d-3cdd06bdd77a" providerId="ADAL" clId="{A544690E-E722-42FA-903A-E689B4950110}" dt="2022-12-07T14:29:17.460" v="7647" actId="931"/>
          <ac:picMkLst>
            <pc:docMk/>
            <pc:sldMk cId="68079659" sldId="289"/>
            <ac:picMk id="4" creationId="{2A9159FA-DC70-4973-9706-980C7798475C}"/>
          </ac:picMkLst>
        </pc:picChg>
        <pc:picChg chg="add del mod">
          <ac:chgData name="McElhinny, Julia S" userId="136ddd1b-229b-40da-933d-3cdd06bdd77a" providerId="ADAL" clId="{A544690E-E722-42FA-903A-E689B4950110}" dt="2022-12-07T14:29:32.622" v="7650" actId="1076"/>
          <ac:picMkLst>
            <pc:docMk/>
            <pc:sldMk cId="68079659" sldId="289"/>
            <ac:picMk id="17" creationId="{7AD5D572-2A7F-4D32-9CCF-C846B745B247}"/>
          </ac:picMkLst>
        </pc:picChg>
        <pc:picChg chg="del">
          <ac:chgData name="McElhinny, Julia S" userId="136ddd1b-229b-40da-933d-3cdd06bdd77a" providerId="ADAL" clId="{A544690E-E722-42FA-903A-E689B4950110}" dt="2022-12-07T14:34:50.012" v="7747" actId="478"/>
          <ac:picMkLst>
            <pc:docMk/>
            <pc:sldMk cId="68079659" sldId="289"/>
            <ac:picMk id="7170" creationId="{CB1FCA83-44AF-45F1-9C12-A2F3F555CE22}"/>
          </ac:picMkLst>
        </pc:picChg>
        <pc:picChg chg="del">
          <ac:chgData name="McElhinny, Julia S" userId="136ddd1b-229b-40da-933d-3cdd06bdd77a" providerId="ADAL" clId="{A544690E-E722-42FA-903A-E689B4950110}" dt="2022-12-07T14:34:47.926" v="7746" actId="478"/>
          <ac:picMkLst>
            <pc:docMk/>
            <pc:sldMk cId="68079659" sldId="289"/>
            <ac:picMk id="7172" creationId="{8CDB3C02-9F2C-4C2E-9EFC-D51ABA39235C}"/>
          </ac:picMkLst>
        </pc:picChg>
        <pc:cxnChg chg="mod">
          <ac:chgData name="McElhinny, Julia S" userId="136ddd1b-229b-40da-933d-3cdd06bdd77a" providerId="ADAL" clId="{A544690E-E722-42FA-903A-E689B4950110}" dt="2022-12-07T14:30:28.778" v="7682" actId="1036"/>
          <ac:cxnSpMkLst>
            <pc:docMk/>
            <pc:sldMk cId="68079659" sldId="289"/>
            <ac:cxnSpMk id="19" creationId="{D1D9BAF8-B27B-4B76-A06F-3FEAB71FF290}"/>
          </ac:cxnSpMkLst>
        </pc:cxnChg>
        <pc:cxnChg chg="mod">
          <ac:chgData name="McElhinny, Julia S" userId="136ddd1b-229b-40da-933d-3cdd06bdd77a" providerId="ADAL" clId="{A544690E-E722-42FA-903A-E689B4950110}" dt="2022-12-07T14:31:51.703" v="7687" actId="14100"/>
          <ac:cxnSpMkLst>
            <pc:docMk/>
            <pc:sldMk cId="68079659" sldId="289"/>
            <ac:cxnSpMk id="25" creationId="{63027107-FD7E-4395-A4AD-A1D690AD83B2}"/>
          </ac:cxnSpMkLst>
        </pc:cxnChg>
        <pc:cxnChg chg="mod">
          <ac:chgData name="McElhinny, Julia S" userId="136ddd1b-229b-40da-933d-3cdd06bdd77a" providerId="ADAL" clId="{A544690E-E722-42FA-903A-E689B4950110}" dt="2022-12-07T14:33:04.643" v="7745" actId="14100"/>
          <ac:cxnSpMkLst>
            <pc:docMk/>
            <pc:sldMk cId="68079659" sldId="289"/>
            <ac:cxnSpMk id="28" creationId="{31480C3D-DEE4-4B4F-82F7-C4FEAFD38BA4}"/>
          </ac:cxnSpMkLst>
        </pc:cxnChg>
      </pc:sldChg>
      <pc:sldChg chg="modSp add del mod modNotesTx">
        <pc:chgData name="McElhinny, Julia S" userId="136ddd1b-229b-40da-933d-3cdd06bdd77a" providerId="ADAL" clId="{A544690E-E722-42FA-903A-E689B4950110}" dt="2022-12-07T07:24:43.392" v="5402" actId="47"/>
        <pc:sldMkLst>
          <pc:docMk/>
          <pc:sldMk cId="1412993359" sldId="289"/>
        </pc:sldMkLst>
        <pc:spChg chg="mod">
          <ac:chgData name="McElhinny, Julia S" userId="136ddd1b-229b-40da-933d-3cdd06bdd77a" providerId="ADAL" clId="{A544690E-E722-42FA-903A-E689B4950110}" dt="2022-12-07T07:22:28.828" v="5343" actId="115"/>
          <ac:spMkLst>
            <pc:docMk/>
            <pc:sldMk cId="1412993359" sldId="289"/>
            <ac:spMk id="4" creationId="{3B21A410-F663-4910-8530-86F040E57539}"/>
          </ac:spMkLst>
        </pc:spChg>
        <pc:spChg chg="mod">
          <ac:chgData name="McElhinny, Julia S" userId="136ddd1b-229b-40da-933d-3cdd06bdd77a" providerId="ADAL" clId="{A544690E-E722-42FA-903A-E689B4950110}" dt="2022-12-07T07:22:21.767" v="5340" actId="207"/>
          <ac:spMkLst>
            <pc:docMk/>
            <pc:sldMk cId="1412993359" sldId="289"/>
            <ac:spMk id="5" creationId="{9188A95D-A6E5-4896-B6DF-563FBCFA6676}"/>
          </ac:spMkLst>
        </pc:spChg>
      </pc:sldChg>
      <pc:sldChg chg="add">
        <pc:chgData name="McElhinny, Julia S" userId="136ddd1b-229b-40da-933d-3cdd06bdd77a" providerId="ADAL" clId="{A544690E-E722-42FA-903A-E689B4950110}" dt="2022-12-08T18:11:29.800" v="8337"/>
        <pc:sldMkLst>
          <pc:docMk/>
          <pc:sldMk cId="3390963235" sldId="289"/>
        </pc:sldMkLst>
      </pc:sldChg>
      <pc:sldChg chg="addSp delSp modSp add mod delAnim modAnim modNotesTx">
        <pc:chgData name="McElhinny, Julia S" userId="136ddd1b-229b-40da-933d-3cdd06bdd77a" providerId="ADAL" clId="{A544690E-E722-42FA-903A-E689B4950110}" dt="2022-12-09T01:30:27.892" v="11987" actId="20577"/>
        <pc:sldMkLst>
          <pc:docMk/>
          <pc:sldMk cId="135224254" sldId="290"/>
        </pc:sldMkLst>
        <pc:spChg chg="mod">
          <ac:chgData name="McElhinny, Julia S" userId="136ddd1b-229b-40da-933d-3cdd06bdd77a" providerId="ADAL" clId="{A544690E-E722-42FA-903A-E689B4950110}" dt="2022-12-08T22:06:08.314" v="9722" actId="20577"/>
          <ac:spMkLst>
            <pc:docMk/>
            <pc:sldMk cId="135224254" sldId="290"/>
            <ac:spMk id="3" creationId="{8DB00F67-F7ED-4878-BAE4-487E623B284A}"/>
          </ac:spMkLst>
        </pc:spChg>
        <pc:spChg chg="add mod">
          <ac:chgData name="McElhinny, Julia S" userId="136ddd1b-229b-40da-933d-3cdd06bdd77a" providerId="ADAL" clId="{A544690E-E722-42FA-903A-E689B4950110}" dt="2022-12-07T14:38:49.666" v="7764" actId="207"/>
          <ac:spMkLst>
            <pc:docMk/>
            <pc:sldMk cId="135224254" sldId="290"/>
            <ac:spMk id="4" creationId="{D15C0ED8-B1AF-439E-AF6B-D245692DC324}"/>
          </ac:spMkLst>
        </pc:spChg>
        <pc:spChg chg="mod">
          <ac:chgData name="McElhinny, Julia S" userId="136ddd1b-229b-40da-933d-3cdd06bdd77a" providerId="ADAL" clId="{A544690E-E722-42FA-903A-E689B4950110}" dt="2022-12-07T22:26:14.952" v="8234" actId="14100"/>
          <ac:spMkLst>
            <pc:docMk/>
            <pc:sldMk cId="135224254" sldId="290"/>
            <ac:spMk id="9" creationId="{7F3B3B5A-BEA8-4051-A982-AFE003109609}"/>
          </ac:spMkLst>
        </pc:spChg>
        <pc:spChg chg="add mod">
          <ac:chgData name="McElhinny, Julia S" userId="136ddd1b-229b-40da-933d-3cdd06bdd77a" providerId="ADAL" clId="{A544690E-E722-42FA-903A-E689B4950110}" dt="2022-12-08T20:25:35.303" v="9344" actId="1076"/>
          <ac:spMkLst>
            <pc:docMk/>
            <pc:sldMk cId="135224254" sldId="290"/>
            <ac:spMk id="10" creationId="{66CF28D0-A6C5-4F64-B643-D1073FD5B709}"/>
          </ac:spMkLst>
        </pc:spChg>
        <pc:spChg chg="add mod">
          <ac:chgData name="McElhinny, Julia S" userId="136ddd1b-229b-40da-933d-3cdd06bdd77a" providerId="ADAL" clId="{A544690E-E722-42FA-903A-E689B4950110}" dt="2022-12-08T21:40:13.089" v="9687" actId="20577"/>
          <ac:spMkLst>
            <pc:docMk/>
            <pc:sldMk cId="135224254" sldId="290"/>
            <ac:spMk id="12" creationId="{064D4C27-F903-4857-A4B9-E427E12DF33E}"/>
          </ac:spMkLst>
        </pc:spChg>
        <pc:spChg chg="mod">
          <ac:chgData name="McElhinny, Julia S" userId="136ddd1b-229b-40da-933d-3cdd06bdd77a" providerId="ADAL" clId="{A544690E-E722-42FA-903A-E689B4950110}" dt="2022-12-08T22:13:29.489" v="9903" actId="1076"/>
          <ac:spMkLst>
            <pc:docMk/>
            <pc:sldMk cId="135224254" sldId="290"/>
            <ac:spMk id="14" creationId="{5B865252-23D7-4439-8E8D-203AB81BF9C0}"/>
          </ac:spMkLst>
        </pc:spChg>
        <pc:spChg chg="del">
          <ac:chgData name="McElhinny, Julia S" userId="136ddd1b-229b-40da-933d-3cdd06bdd77a" providerId="ADAL" clId="{A544690E-E722-42FA-903A-E689B4950110}" dt="2022-12-07T14:36:28.183" v="7750" actId="478"/>
          <ac:spMkLst>
            <pc:docMk/>
            <pc:sldMk cId="135224254" sldId="290"/>
            <ac:spMk id="16" creationId="{E3DE6FC2-CA22-46B0-8AEB-378CF38A7620}"/>
          </ac:spMkLst>
        </pc:spChg>
        <pc:spChg chg="add del mod">
          <ac:chgData name="McElhinny, Julia S" userId="136ddd1b-229b-40da-933d-3cdd06bdd77a" providerId="ADAL" clId="{A544690E-E722-42FA-903A-E689B4950110}" dt="2022-12-08T22:09:10.286" v="9744" actId="478"/>
          <ac:spMkLst>
            <pc:docMk/>
            <pc:sldMk cId="135224254" sldId="290"/>
            <ac:spMk id="18" creationId="{BD6AE7BF-A8C8-4F86-B721-8AD543948251}"/>
          </ac:spMkLst>
        </pc:spChg>
        <pc:spChg chg="del">
          <ac:chgData name="McElhinny, Julia S" userId="136ddd1b-229b-40da-933d-3cdd06bdd77a" providerId="ADAL" clId="{A544690E-E722-42FA-903A-E689B4950110}" dt="2022-12-07T14:36:25.347" v="7749" actId="478"/>
          <ac:spMkLst>
            <pc:docMk/>
            <pc:sldMk cId="135224254" sldId="290"/>
            <ac:spMk id="19" creationId="{6135B923-7A79-4F88-99B4-8C84B8819C4E}"/>
          </ac:spMkLst>
        </pc:spChg>
        <pc:spChg chg="add mod">
          <ac:chgData name="McElhinny, Julia S" userId="136ddd1b-229b-40da-933d-3cdd06bdd77a" providerId="ADAL" clId="{A544690E-E722-42FA-903A-E689B4950110}" dt="2022-12-08T22:10:31.461" v="9779" actId="164"/>
          <ac:spMkLst>
            <pc:docMk/>
            <pc:sldMk cId="135224254" sldId="290"/>
            <ac:spMk id="20" creationId="{14C4A58B-0034-401F-BEB4-A608F507CB70}"/>
          </ac:spMkLst>
        </pc:spChg>
        <pc:spChg chg="add mod">
          <ac:chgData name="McElhinny, Julia S" userId="136ddd1b-229b-40da-933d-3cdd06bdd77a" providerId="ADAL" clId="{A544690E-E722-42FA-903A-E689B4950110}" dt="2022-12-08T20:25:18.184" v="9342" actId="20577"/>
          <ac:spMkLst>
            <pc:docMk/>
            <pc:sldMk cId="135224254" sldId="290"/>
            <ac:spMk id="21" creationId="{C65E5F0F-08AB-4C47-B04E-FD2FE66F53CC}"/>
          </ac:spMkLst>
        </pc:spChg>
        <pc:spChg chg="del">
          <ac:chgData name="McElhinny, Julia S" userId="136ddd1b-229b-40da-933d-3cdd06bdd77a" providerId="ADAL" clId="{A544690E-E722-42FA-903A-E689B4950110}" dt="2022-12-07T14:36:38.139" v="7751" actId="478"/>
          <ac:spMkLst>
            <pc:docMk/>
            <pc:sldMk cId="135224254" sldId="290"/>
            <ac:spMk id="22" creationId="{F96BA882-4394-4D5B-BB50-B1385A1E4A56}"/>
          </ac:spMkLst>
        </pc:spChg>
        <pc:spChg chg="add mod">
          <ac:chgData name="McElhinny, Julia S" userId="136ddd1b-229b-40da-933d-3cdd06bdd77a" providerId="ADAL" clId="{A544690E-E722-42FA-903A-E689B4950110}" dt="2022-12-07T14:47:37.120" v="8063" actId="14100"/>
          <ac:spMkLst>
            <pc:docMk/>
            <pc:sldMk cId="135224254" sldId="290"/>
            <ac:spMk id="23" creationId="{5ADFEA43-020F-45F1-BC8F-BF2B39316CCE}"/>
          </ac:spMkLst>
        </pc:spChg>
        <pc:spChg chg="del">
          <ac:chgData name="McElhinny, Julia S" userId="136ddd1b-229b-40da-933d-3cdd06bdd77a" providerId="ADAL" clId="{A544690E-E722-42FA-903A-E689B4950110}" dt="2022-12-07T14:36:38.139" v="7751" actId="478"/>
          <ac:spMkLst>
            <pc:docMk/>
            <pc:sldMk cId="135224254" sldId="290"/>
            <ac:spMk id="24" creationId="{1D4AD67B-DB00-44CE-9E5E-A460B1B68A7F}"/>
          </ac:spMkLst>
        </pc:spChg>
        <pc:spChg chg="del">
          <ac:chgData name="McElhinny, Julia S" userId="136ddd1b-229b-40da-933d-3cdd06bdd77a" providerId="ADAL" clId="{A544690E-E722-42FA-903A-E689B4950110}" dt="2022-12-07T14:36:38.139" v="7751" actId="478"/>
          <ac:spMkLst>
            <pc:docMk/>
            <pc:sldMk cId="135224254" sldId="290"/>
            <ac:spMk id="25" creationId="{7BF10AB9-49CE-48B1-8F4A-522168D3BA4F}"/>
          </ac:spMkLst>
        </pc:spChg>
        <pc:spChg chg="add mod">
          <ac:chgData name="McElhinny, Julia S" userId="136ddd1b-229b-40da-933d-3cdd06bdd77a" providerId="ADAL" clId="{A544690E-E722-42FA-903A-E689B4950110}" dt="2022-12-08T22:10:31.461" v="9779" actId="164"/>
          <ac:spMkLst>
            <pc:docMk/>
            <pc:sldMk cId="135224254" sldId="290"/>
            <ac:spMk id="28" creationId="{677AE57F-BCB4-4B71-B353-FF5CEE733299}"/>
          </ac:spMkLst>
        </pc:spChg>
        <pc:spChg chg="add mod">
          <ac:chgData name="McElhinny, Julia S" userId="136ddd1b-229b-40da-933d-3cdd06bdd77a" providerId="ADAL" clId="{A544690E-E722-42FA-903A-E689B4950110}" dt="2022-12-08T22:10:31.461" v="9779" actId="164"/>
          <ac:spMkLst>
            <pc:docMk/>
            <pc:sldMk cId="135224254" sldId="290"/>
            <ac:spMk id="29" creationId="{29AABCDE-0B60-4A1C-A0E7-EE66155313A2}"/>
          </ac:spMkLst>
        </pc:spChg>
        <pc:spChg chg="add mod">
          <ac:chgData name="McElhinny, Julia S" userId="136ddd1b-229b-40da-933d-3cdd06bdd77a" providerId="ADAL" clId="{A544690E-E722-42FA-903A-E689B4950110}" dt="2022-12-08T22:10:31.461" v="9779" actId="164"/>
          <ac:spMkLst>
            <pc:docMk/>
            <pc:sldMk cId="135224254" sldId="290"/>
            <ac:spMk id="30" creationId="{32218340-E025-4D76-9550-16ED20729372}"/>
          </ac:spMkLst>
        </pc:spChg>
        <pc:grpChg chg="add mod">
          <ac:chgData name="McElhinny, Julia S" userId="136ddd1b-229b-40da-933d-3cdd06bdd77a" providerId="ADAL" clId="{A544690E-E722-42FA-903A-E689B4950110}" dt="2022-12-08T22:10:31.461" v="9779" actId="164"/>
          <ac:grpSpMkLst>
            <pc:docMk/>
            <pc:sldMk cId="135224254" sldId="290"/>
            <ac:grpSpMk id="27" creationId="{24336CEF-81E8-4C35-BE6E-1BBADB079673}"/>
          </ac:grpSpMkLst>
        </pc:grpChg>
        <pc:picChg chg="mod">
          <ac:chgData name="McElhinny, Julia S" userId="136ddd1b-229b-40da-933d-3cdd06bdd77a" providerId="ADAL" clId="{A544690E-E722-42FA-903A-E689B4950110}" dt="2022-12-08T22:07:28.131" v="9731" actId="1076"/>
          <ac:picMkLst>
            <pc:docMk/>
            <pc:sldMk cId="135224254" sldId="290"/>
            <ac:picMk id="5122" creationId="{F6FE1C01-4B85-4B90-9D20-3BD6CC3E7B01}"/>
          </ac:picMkLst>
        </pc:picChg>
        <pc:cxnChg chg="add del">
          <ac:chgData name="McElhinny, Julia S" userId="136ddd1b-229b-40da-933d-3cdd06bdd77a" providerId="ADAL" clId="{A544690E-E722-42FA-903A-E689B4950110}" dt="2022-12-08T22:07:04.048" v="9724" actId="478"/>
          <ac:cxnSpMkLst>
            <pc:docMk/>
            <pc:sldMk cId="135224254" sldId="290"/>
            <ac:cxnSpMk id="17" creationId="{E4617348-FC43-4221-9DD4-AD6F01344F86}"/>
          </ac:cxnSpMkLst>
        </pc:cxnChg>
        <pc:cxnChg chg="add del mod">
          <ac:chgData name="McElhinny, Julia S" userId="136ddd1b-229b-40da-933d-3cdd06bdd77a" providerId="ADAL" clId="{A544690E-E722-42FA-903A-E689B4950110}" dt="2022-12-08T22:07:06.703" v="9725" actId="478"/>
          <ac:cxnSpMkLst>
            <pc:docMk/>
            <pc:sldMk cId="135224254" sldId="290"/>
            <ac:cxnSpMk id="26" creationId="{7F4413B7-149E-49EE-B053-E41087B71928}"/>
          </ac:cxnSpMkLst>
        </pc:cxnChg>
      </pc:sldChg>
      <pc:sldChg chg="addSp delSp modSp new del mod modClrScheme chgLayout">
        <pc:chgData name="McElhinny, Julia S" userId="136ddd1b-229b-40da-933d-3cdd06bdd77a" providerId="ADAL" clId="{A544690E-E722-42FA-903A-E689B4950110}" dt="2022-12-08T18:11:35.107" v="8338" actId="2696"/>
        <pc:sldMkLst>
          <pc:docMk/>
          <pc:sldMk cId="249899297" sldId="291"/>
        </pc:sldMkLst>
        <pc:spChg chg="del">
          <ac:chgData name="McElhinny, Julia S" userId="136ddd1b-229b-40da-933d-3cdd06bdd77a" providerId="ADAL" clId="{A544690E-E722-42FA-903A-E689B4950110}" dt="2022-12-07T15:12:26.032" v="8106" actId="700"/>
          <ac:spMkLst>
            <pc:docMk/>
            <pc:sldMk cId="249899297" sldId="291"/>
            <ac:spMk id="2" creationId="{04FE27BD-78B8-4D5D-9BD3-50A4B89D76FA}"/>
          </ac:spMkLst>
        </pc:spChg>
        <pc:spChg chg="mod ord">
          <ac:chgData name="McElhinny, Julia S" userId="136ddd1b-229b-40da-933d-3cdd06bdd77a" providerId="ADAL" clId="{A544690E-E722-42FA-903A-E689B4950110}" dt="2022-12-07T15:12:26.032" v="8106" actId="700"/>
          <ac:spMkLst>
            <pc:docMk/>
            <pc:sldMk cId="249899297" sldId="291"/>
            <ac:spMk id="3" creationId="{71AFDA16-932D-4FF7-B917-E3D1AD3B8252}"/>
          </ac:spMkLst>
        </pc:spChg>
        <pc:spChg chg="del">
          <ac:chgData name="McElhinny, Julia S" userId="136ddd1b-229b-40da-933d-3cdd06bdd77a" providerId="ADAL" clId="{A544690E-E722-42FA-903A-E689B4950110}" dt="2022-12-07T15:12:26.032" v="8106" actId="700"/>
          <ac:spMkLst>
            <pc:docMk/>
            <pc:sldMk cId="249899297" sldId="291"/>
            <ac:spMk id="4" creationId="{F4323E84-DEBF-4CDB-925C-D4E8B46C79A1}"/>
          </ac:spMkLst>
        </pc:spChg>
        <pc:spChg chg="del mod ord">
          <ac:chgData name="McElhinny, Julia S" userId="136ddd1b-229b-40da-933d-3cdd06bdd77a" providerId="ADAL" clId="{A544690E-E722-42FA-903A-E689B4950110}" dt="2022-12-07T15:12:26.032" v="8106" actId="700"/>
          <ac:spMkLst>
            <pc:docMk/>
            <pc:sldMk cId="249899297" sldId="291"/>
            <ac:spMk id="5" creationId="{3F9E6B6B-C6A8-4E06-B31B-FB31B2DFF5CC}"/>
          </ac:spMkLst>
        </pc:spChg>
        <pc:spChg chg="del mod ord">
          <ac:chgData name="McElhinny, Julia S" userId="136ddd1b-229b-40da-933d-3cdd06bdd77a" providerId="ADAL" clId="{A544690E-E722-42FA-903A-E689B4950110}" dt="2022-12-07T15:12:26.032" v="8106" actId="700"/>
          <ac:spMkLst>
            <pc:docMk/>
            <pc:sldMk cId="249899297" sldId="291"/>
            <ac:spMk id="6" creationId="{76E2DC99-4EAE-4DCF-9B7D-1E5FF9D0AC14}"/>
          </ac:spMkLst>
        </pc:spChg>
        <pc:spChg chg="add mod ord">
          <ac:chgData name="McElhinny, Julia S" userId="136ddd1b-229b-40da-933d-3cdd06bdd77a" providerId="ADAL" clId="{A544690E-E722-42FA-903A-E689B4950110}" dt="2022-12-07T15:12:41.287" v="8140" actId="2711"/>
          <ac:spMkLst>
            <pc:docMk/>
            <pc:sldMk cId="249899297" sldId="291"/>
            <ac:spMk id="7" creationId="{A1DDEBC3-0D55-4B66-A0B0-248CFB3AB307}"/>
          </ac:spMkLst>
        </pc:spChg>
        <pc:spChg chg="add del mod ord">
          <ac:chgData name="McElhinny, Julia S" userId="136ddd1b-229b-40da-933d-3cdd06bdd77a" providerId="ADAL" clId="{A544690E-E722-42FA-903A-E689B4950110}" dt="2022-12-07T15:12:43.518" v="8141" actId="22"/>
          <ac:spMkLst>
            <pc:docMk/>
            <pc:sldMk cId="249899297" sldId="291"/>
            <ac:spMk id="8" creationId="{2B00C94D-247B-4802-BBCB-E206DE3CB878}"/>
          </ac:spMkLst>
        </pc:spChg>
        <pc:picChg chg="add mod ord">
          <ac:chgData name="McElhinny, Julia S" userId="136ddd1b-229b-40da-933d-3cdd06bdd77a" providerId="ADAL" clId="{A544690E-E722-42FA-903A-E689B4950110}" dt="2022-12-07T15:12:51.206" v="8143" actId="14100"/>
          <ac:picMkLst>
            <pc:docMk/>
            <pc:sldMk cId="249899297" sldId="291"/>
            <ac:picMk id="10" creationId="{B16C06AC-8DB8-46AA-A551-64B12B96FE75}"/>
          </ac:picMkLst>
        </pc:picChg>
      </pc:sldChg>
      <pc:sldChg chg="addSp delSp modSp add mod addAnim delAnim modAnim">
        <pc:chgData name="McElhinny, Julia S" userId="136ddd1b-229b-40da-933d-3cdd06bdd77a" providerId="ADAL" clId="{A544690E-E722-42FA-903A-E689B4950110}" dt="2022-12-09T00:48:53.462" v="11949" actId="1036"/>
        <pc:sldMkLst>
          <pc:docMk/>
          <pc:sldMk cId="1515441924" sldId="291"/>
        </pc:sldMkLst>
        <pc:spChg chg="add del mod">
          <ac:chgData name="McElhinny, Julia S" userId="136ddd1b-229b-40da-933d-3cdd06bdd77a" providerId="ADAL" clId="{A544690E-E722-42FA-903A-E689B4950110}" dt="2022-12-08T18:37:31.809" v="8545" actId="478"/>
          <ac:spMkLst>
            <pc:docMk/>
            <pc:sldMk cId="1515441924" sldId="291"/>
            <ac:spMk id="4" creationId="{30CA7E23-4403-469E-B334-54E7E2573C97}"/>
          </ac:spMkLst>
        </pc:spChg>
        <pc:spChg chg="mod">
          <ac:chgData name="McElhinny, Julia S" userId="136ddd1b-229b-40da-933d-3cdd06bdd77a" providerId="ADAL" clId="{A544690E-E722-42FA-903A-E689B4950110}" dt="2022-12-08T20:16:36.750" v="9312" actId="1076"/>
          <ac:spMkLst>
            <pc:docMk/>
            <pc:sldMk cId="1515441924" sldId="291"/>
            <ac:spMk id="7" creationId="{A1DDEBC3-0D55-4B66-A0B0-248CFB3AB307}"/>
          </ac:spMkLst>
        </pc:spChg>
        <pc:spChg chg="add mod">
          <ac:chgData name="McElhinny, Julia S" userId="136ddd1b-229b-40da-933d-3cdd06bdd77a" providerId="ADAL" clId="{A544690E-E722-42FA-903A-E689B4950110}" dt="2022-12-08T19:58:32.042" v="8946" actId="1582"/>
          <ac:spMkLst>
            <pc:docMk/>
            <pc:sldMk cId="1515441924" sldId="291"/>
            <ac:spMk id="15" creationId="{428298B3-0BF7-40D5-8D7F-D55395517B96}"/>
          </ac:spMkLst>
        </pc:spChg>
        <pc:spChg chg="add mod">
          <ac:chgData name="McElhinny, Julia S" userId="136ddd1b-229b-40da-933d-3cdd06bdd77a" providerId="ADAL" clId="{A544690E-E722-42FA-903A-E689B4950110}" dt="2022-12-08T19:59:09.422" v="8959" actId="208"/>
          <ac:spMkLst>
            <pc:docMk/>
            <pc:sldMk cId="1515441924" sldId="291"/>
            <ac:spMk id="16" creationId="{1BD46796-65E5-4CC7-8337-561FE51E4376}"/>
          </ac:spMkLst>
        </pc:spChg>
        <pc:spChg chg="add mod">
          <ac:chgData name="McElhinny, Julia S" userId="136ddd1b-229b-40da-933d-3cdd06bdd77a" providerId="ADAL" clId="{A544690E-E722-42FA-903A-E689B4950110}" dt="2022-12-09T00:47:32.476" v="11925" actId="164"/>
          <ac:spMkLst>
            <pc:docMk/>
            <pc:sldMk cId="1515441924" sldId="291"/>
            <ac:spMk id="17" creationId="{372F641A-3133-434B-8859-203FA8995F15}"/>
          </ac:spMkLst>
        </pc:spChg>
        <pc:spChg chg="add mod">
          <ac:chgData name="McElhinny, Julia S" userId="136ddd1b-229b-40da-933d-3cdd06bdd77a" providerId="ADAL" clId="{A544690E-E722-42FA-903A-E689B4950110}" dt="2022-12-09T00:47:32.476" v="11925" actId="164"/>
          <ac:spMkLst>
            <pc:docMk/>
            <pc:sldMk cId="1515441924" sldId="291"/>
            <ac:spMk id="18" creationId="{04446027-4B54-4839-8256-D702DF9467B8}"/>
          </ac:spMkLst>
        </pc:spChg>
        <pc:spChg chg="add mod">
          <ac:chgData name="McElhinny, Julia S" userId="136ddd1b-229b-40da-933d-3cdd06bdd77a" providerId="ADAL" clId="{A544690E-E722-42FA-903A-E689B4950110}" dt="2022-12-09T00:47:32.476" v="11925" actId="164"/>
          <ac:spMkLst>
            <pc:docMk/>
            <pc:sldMk cId="1515441924" sldId="291"/>
            <ac:spMk id="19" creationId="{A92C2E5A-52F5-4D29-9217-ABA116338077}"/>
          </ac:spMkLst>
        </pc:spChg>
        <pc:spChg chg="add mod">
          <ac:chgData name="McElhinny, Julia S" userId="136ddd1b-229b-40da-933d-3cdd06bdd77a" providerId="ADAL" clId="{A544690E-E722-42FA-903A-E689B4950110}" dt="2022-12-09T00:47:32.476" v="11925" actId="164"/>
          <ac:spMkLst>
            <pc:docMk/>
            <pc:sldMk cId="1515441924" sldId="291"/>
            <ac:spMk id="20" creationId="{88A90F4C-86D4-4EB7-9A28-F18D5C765F9A}"/>
          </ac:spMkLst>
        </pc:spChg>
        <pc:spChg chg="add mod">
          <ac:chgData name="McElhinny, Julia S" userId="136ddd1b-229b-40da-933d-3cdd06bdd77a" providerId="ADAL" clId="{A544690E-E722-42FA-903A-E689B4950110}" dt="2022-12-09T00:47:32.476" v="11925" actId="164"/>
          <ac:spMkLst>
            <pc:docMk/>
            <pc:sldMk cId="1515441924" sldId="291"/>
            <ac:spMk id="21" creationId="{986BADEE-5DB8-4066-9834-BD82620D1E81}"/>
          </ac:spMkLst>
        </pc:spChg>
        <pc:spChg chg="add mod">
          <ac:chgData name="McElhinny, Julia S" userId="136ddd1b-229b-40da-933d-3cdd06bdd77a" providerId="ADAL" clId="{A544690E-E722-42FA-903A-E689B4950110}" dt="2022-12-09T00:48:22.019" v="11942" actId="1076"/>
          <ac:spMkLst>
            <pc:docMk/>
            <pc:sldMk cId="1515441924" sldId="291"/>
            <ac:spMk id="22" creationId="{048B00A1-F886-4AC4-B048-22C3A91FCE40}"/>
          </ac:spMkLst>
        </pc:spChg>
        <pc:spChg chg="add del mod">
          <ac:chgData name="McElhinny, Julia S" userId="136ddd1b-229b-40da-933d-3cdd06bdd77a" providerId="ADAL" clId="{A544690E-E722-42FA-903A-E689B4950110}" dt="2022-12-09T00:48:21.193" v="11941" actId="1076"/>
          <ac:spMkLst>
            <pc:docMk/>
            <pc:sldMk cId="1515441924" sldId="291"/>
            <ac:spMk id="23" creationId="{F3131147-BE69-45DA-959F-94BBFE3137D1}"/>
          </ac:spMkLst>
        </pc:spChg>
        <pc:grpChg chg="add mod">
          <ac:chgData name="McElhinny, Julia S" userId="136ddd1b-229b-40da-933d-3cdd06bdd77a" providerId="ADAL" clId="{A544690E-E722-42FA-903A-E689B4950110}" dt="2022-12-09T00:46:57.015" v="11918" actId="164"/>
          <ac:grpSpMkLst>
            <pc:docMk/>
            <pc:sldMk cId="1515441924" sldId="291"/>
            <ac:grpSpMk id="24" creationId="{84358501-657F-4123-AB77-5A029FD2A6BD}"/>
          </ac:grpSpMkLst>
        </pc:grpChg>
        <pc:grpChg chg="add del mod">
          <ac:chgData name="McElhinny, Julia S" userId="136ddd1b-229b-40da-933d-3cdd06bdd77a" providerId="ADAL" clId="{A544690E-E722-42FA-903A-E689B4950110}" dt="2022-12-09T00:48:53.462" v="11949" actId="1036"/>
          <ac:grpSpMkLst>
            <pc:docMk/>
            <pc:sldMk cId="1515441924" sldId="291"/>
            <ac:grpSpMk id="25" creationId="{2DC311C1-C20A-4667-B515-D4C80702148B}"/>
          </ac:grpSpMkLst>
        </pc:grpChg>
        <pc:picChg chg="add del mod">
          <ac:chgData name="McElhinny, Julia S" userId="136ddd1b-229b-40da-933d-3cdd06bdd77a" providerId="ADAL" clId="{A544690E-E722-42FA-903A-E689B4950110}" dt="2022-12-08T19:56:47.691" v="8932" actId="478"/>
          <ac:picMkLst>
            <pc:docMk/>
            <pc:sldMk cId="1515441924" sldId="291"/>
            <ac:picMk id="6" creationId="{5D00DFBC-F2B5-4101-A2A3-A9E495412109}"/>
          </ac:picMkLst>
        </pc:picChg>
        <pc:picChg chg="add mod">
          <ac:chgData name="McElhinny, Julia S" userId="136ddd1b-229b-40da-933d-3cdd06bdd77a" providerId="ADAL" clId="{A544690E-E722-42FA-903A-E689B4950110}" dt="2022-12-08T18:38:14.831" v="8602" actId="1076"/>
          <ac:picMkLst>
            <pc:docMk/>
            <pc:sldMk cId="1515441924" sldId="291"/>
            <ac:picMk id="8" creationId="{28C8C2B5-816C-4842-9A57-F023337E4153}"/>
          </ac:picMkLst>
        </pc:picChg>
        <pc:picChg chg="add mod modCrop">
          <ac:chgData name="McElhinny, Julia S" userId="136ddd1b-229b-40da-933d-3cdd06bdd77a" providerId="ADAL" clId="{A544690E-E722-42FA-903A-E689B4950110}" dt="2022-12-08T18:43:02.305" v="8677" actId="1076"/>
          <ac:picMkLst>
            <pc:docMk/>
            <pc:sldMk cId="1515441924" sldId="291"/>
            <ac:picMk id="9" creationId="{6DFEC39B-ECBF-44DD-8A47-6B086F982EC0}"/>
          </ac:picMkLst>
        </pc:picChg>
        <pc:picChg chg="del mod">
          <ac:chgData name="McElhinny, Julia S" userId="136ddd1b-229b-40da-933d-3cdd06bdd77a" providerId="ADAL" clId="{A544690E-E722-42FA-903A-E689B4950110}" dt="2022-12-08T18:37:28.740" v="8544" actId="478"/>
          <ac:picMkLst>
            <pc:docMk/>
            <pc:sldMk cId="1515441924" sldId="291"/>
            <ac:picMk id="10" creationId="{B16C06AC-8DB8-46AA-A551-64B12B96FE75}"/>
          </ac:picMkLst>
        </pc:picChg>
        <pc:picChg chg="add del mod">
          <ac:chgData name="McElhinny, Julia S" userId="136ddd1b-229b-40da-933d-3cdd06bdd77a" providerId="ADAL" clId="{A544690E-E722-42FA-903A-E689B4950110}" dt="2022-12-08T19:56:56.072" v="8936" actId="478"/>
          <ac:picMkLst>
            <pc:docMk/>
            <pc:sldMk cId="1515441924" sldId="291"/>
            <ac:picMk id="12" creationId="{2ADE3742-49BA-478B-9CEF-36DBAD2BBB61}"/>
          </ac:picMkLst>
        </pc:picChg>
        <pc:picChg chg="add del mod">
          <ac:chgData name="McElhinny, Julia S" userId="136ddd1b-229b-40da-933d-3cdd06bdd77a" providerId="ADAL" clId="{A544690E-E722-42FA-903A-E689B4950110}" dt="2022-12-09T00:47:32.476" v="11925" actId="164"/>
          <ac:picMkLst>
            <pc:docMk/>
            <pc:sldMk cId="1515441924" sldId="291"/>
            <ac:picMk id="14" creationId="{F9DDA48C-7333-456A-B371-AD6A2D7ED811}"/>
          </ac:picMkLst>
        </pc:picChg>
      </pc:sldChg>
      <pc:sldChg chg="modSp new del mod">
        <pc:chgData name="McElhinny, Julia S" userId="136ddd1b-229b-40da-933d-3cdd06bdd77a" providerId="ADAL" clId="{A544690E-E722-42FA-903A-E689B4950110}" dt="2022-12-07T15:06:52.123" v="8104" actId="47"/>
        <pc:sldMkLst>
          <pc:docMk/>
          <pc:sldMk cId="3123275161" sldId="291"/>
        </pc:sldMkLst>
        <pc:spChg chg="mod">
          <ac:chgData name="McElhinny, Julia S" userId="136ddd1b-229b-40da-933d-3cdd06bdd77a" providerId="ADAL" clId="{A544690E-E722-42FA-903A-E689B4950110}" dt="2022-12-07T14:53:51.244" v="8103" actId="20577"/>
          <ac:spMkLst>
            <pc:docMk/>
            <pc:sldMk cId="3123275161" sldId="291"/>
            <ac:spMk id="3" creationId="{402B860D-87A2-499D-A669-B195CDE87220}"/>
          </ac:spMkLst>
        </pc:spChg>
      </pc:sldChg>
      <pc:sldChg chg="addSp delSp modSp add mod modAnim">
        <pc:chgData name="McElhinny, Julia S" userId="136ddd1b-229b-40da-933d-3cdd06bdd77a" providerId="ADAL" clId="{A544690E-E722-42FA-903A-E689B4950110}" dt="2022-12-08T18:29:54.881" v="8410" actId="14100"/>
        <pc:sldMkLst>
          <pc:docMk/>
          <pc:sldMk cId="2801921659" sldId="292"/>
        </pc:sldMkLst>
        <pc:grpChg chg="add mod">
          <ac:chgData name="McElhinny, Julia S" userId="136ddd1b-229b-40da-933d-3cdd06bdd77a" providerId="ADAL" clId="{A544690E-E722-42FA-903A-E689B4950110}" dt="2022-12-08T18:29:54.881" v="8410" actId="14100"/>
          <ac:grpSpMkLst>
            <pc:docMk/>
            <pc:sldMk cId="2801921659" sldId="292"/>
            <ac:grpSpMk id="7" creationId="{BDE04759-E95A-4598-A49F-54CBA15F9025}"/>
          </ac:grpSpMkLst>
        </pc:grpChg>
        <pc:picChg chg="add mod modCrop">
          <ac:chgData name="McElhinny, Julia S" userId="136ddd1b-229b-40da-933d-3cdd06bdd77a" providerId="ADAL" clId="{A544690E-E722-42FA-903A-E689B4950110}" dt="2022-12-08T18:13:01.580" v="8356" actId="1038"/>
          <ac:picMkLst>
            <pc:docMk/>
            <pc:sldMk cId="2801921659" sldId="292"/>
            <ac:picMk id="4" creationId="{7A6D6D27-8423-4BA7-9D87-C12F5A887C49}"/>
          </ac:picMkLst>
        </pc:picChg>
        <pc:picChg chg="add mod">
          <ac:chgData name="McElhinny, Julia S" userId="136ddd1b-229b-40da-933d-3cdd06bdd77a" providerId="ADAL" clId="{A544690E-E722-42FA-903A-E689B4950110}" dt="2022-12-08T18:11:07.946" v="8335" actId="1076"/>
          <ac:picMkLst>
            <pc:docMk/>
            <pc:sldMk cId="2801921659" sldId="292"/>
            <ac:picMk id="6" creationId="{1D263897-2635-40C4-96D4-7672107C8E37}"/>
          </ac:picMkLst>
        </pc:picChg>
        <pc:picChg chg="add del mod">
          <ac:chgData name="McElhinny, Julia S" userId="136ddd1b-229b-40da-933d-3cdd06bdd77a" providerId="ADAL" clId="{A544690E-E722-42FA-903A-E689B4950110}" dt="2022-12-08T18:29:50.802" v="8408" actId="21"/>
          <ac:picMkLst>
            <pc:docMk/>
            <pc:sldMk cId="2801921659" sldId="292"/>
            <ac:picMk id="9" creationId="{8003E838-1D15-47AF-95AE-43B15560F201}"/>
          </ac:picMkLst>
        </pc:picChg>
        <pc:picChg chg="mod">
          <ac:chgData name="McElhinny, Julia S" userId="136ddd1b-229b-40da-933d-3cdd06bdd77a" providerId="ADAL" clId="{A544690E-E722-42FA-903A-E689B4950110}" dt="2022-12-08T18:12:28.904" v="8348" actId="164"/>
          <ac:picMkLst>
            <pc:docMk/>
            <pc:sldMk cId="2801921659" sldId="292"/>
            <ac:picMk id="11" creationId="{EB221FBD-F759-4E7E-BE96-42716FE30FAD}"/>
          </ac:picMkLst>
        </pc:picChg>
      </pc:sldChg>
      <pc:sldChg chg="addSp modSp add mod ord">
        <pc:chgData name="McElhinny, Julia S" userId="136ddd1b-229b-40da-933d-3cdd06bdd77a" providerId="ADAL" clId="{A544690E-E722-42FA-903A-E689B4950110}" dt="2022-12-08T18:34:58.287" v="8526" actId="14826"/>
        <pc:sldMkLst>
          <pc:docMk/>
          <pc:sldMk cId="1563178854" sldId="293"/>
        </pc:sldMkLst>
        <pc:spChg chg="mod">
          <ac:chgData name="McElhinny, Julia S" userId="136ddd1b-229b-40da-933d-3cdd06bdd77a" providerId="ADAL" clId="{A544690E-E722-42FA-903A-E689B4950110}" dt="2022-12-08T18:32:01.409" v="8516" actId="20577"/>
          <ac:spMkLst>
            <pc:docMk/>
            <pc:sldMk cId="1563178854" sldId="293"/>
            <ac:spMk id="6" creationId="{B61B1A51-E8D9-4512-A89A-17D66D35EA4F}"/>
          </ac:spMkLst>
        </pc:spChg>
        <pc:picChg chg="mod modCrop">
          <ac:chgData name="McElhinny, Julia S" userId="136ddd1b-229b-40da-933d-3cdd06bdd77a" providerId="ADAL" clId="{A544690E-E722-42FA-903A-E689B4950110}" dt="2022-12-08T18:32:18.742" v="8517" actId="732"/>
          <ac:picMkLst>
            <pc:docMk/>
            <pc:sldMk cId="1563178854" sldId="293"/>
            <ac:picMk id="4" creationId="{34515786-FF3B-4D39-99DE-CA3A262D93BE}"/>
          </ac:picMkLst>
        </pc:picChg>
        <pc:picChg chg="add mod">
          <ac:chgData name="McElhinny, Julia S" userId="136ddd1b-229b-40da-933d-3cdd06bdd77a" providerId="ADAL" clId="{A544690E-E722-42FA-903A-E689B4950110}" dt="2022-12-08T18:34:58.287" v="8526" actId="14826"/>
          <ac:picMkLst>
            <pc:docMk/>
            <pc:sldMk cId="1563178854" sldId="293"/>
            <ac:picMk id="7" creationId="{A5C72053-6C9A-4FD4-A928-981A78D21F75}"/>
          </ac:picMkLst>
        </pc:picChg>
      </pc:sldChg>
      <pc:sldChg chg="addSp delSp modSp new mod modClrScheme chgLayout">
        <pc:chgData name="McElhinny, Julia S" userId="136ddd1b-229b-40da-933d-3cdd06bdd77a" providerId="ADAL" clId="{A544690E-E722-42FA-903A-E689B4950110}" dt="2022-12-08T19:11:32.286" v="8920" actId="1076"/>
        <pc:sldMkLst>
          <pc:docMk/>
          <pc:sldMk cId="27986219" sldId="294"/>
        </pc:sldMkLst>
        <pc:spChg chg="mod ord">
          <ac:chgData name="McElhinny, Julia S" userId="136ddd1b-229b-40da-933d-3cdd06bdd77a" providerId="ADAL" clId="{A544690E-E722-42FA-903A-E689B4950110}" dt="2022-12-08T19:07:50.807" v="8796" actId="700"/>
          <ac:spMkLst>
            <pc:docMk/>
            <pc:sldMk cId="27986219" sldId="294"/>
            <ac:spMk id="2" creationId="{351EA417-085F-4701-BEE5-3C5F686E3131}"/>
          </ac:spMkLst>
        </pc:spChg>
        <pc:spChg chg="del mod ord">
          <ac:chgData name="McElhinny, Julia S" userId="136ddd1b-229b-40da-933d-3cdd06bdd77a" providerId="ADAL" clId="{A544690E-E722-42FA-903A-E689B4950110}" dt="2022-12-08T19:07:50.807" v="8796" actId="700"/>
          <ac:spMkLst>
            <pc:docMk/>
            <pc:sldMk cId="27986219" sldId="294"/>
            <ac:spMk id="3" creationId="{F80F7C6F-4E60-4D96-BCA3-8599971EFDE4}"/>
          </ac:spMkLst>
        </pc:spChg>
        <pc:spChg chg="del">
          <ac:chgData name="McElhinny, Julia S" userId="136ddd1b-229b-40da-933d-3cdd06bdd77a" providerId="ADAL" clId="{A544690E-E722-42FA-903A-E689B4950110}" dt="2022-12-08T19:07:50.807" v="8796" actId="700"/>
          <ac:spMkLst>
            <pc:docMk/>
            <pc:sldMk cId="27986219" sldId="294"/>
            <ac:spMk id="4" creationId="{AE1965C9-D62E-46C4-9DE7-59260851BE6D}"/>
          </ac:spMkLst>
        </pc:spChg>
        <pc:spChg chg="del mod ord">
          <ac:chgData name="McElhinny, Julia S" userId="136ddd1b-229b-40da-933d-3cdd06bdd77a" providerId="ADAL" clId="{A544690E-E722-42FA-903A-E689B4950110}" dt="2022-12-08T19:07:50.807" v="8796" actId="700"/>
          <ac:spMkLst>
            <pc:docMk/>
            <pc:sldMk cId="27986219" sldId="294"/>
            <ac:spMk id="5" creationId="{9B21614D-FBDD-401B-B75E-A96A84345519}"/>
          </ac:spMkLst>
        </pc:spChg>
        <pc:spChg chg="add mod ord">
          <ac:chgData name="McElhinny, Julia S" userId="136ddd1b-229b-40da-933d-3cdd06bdd77a" providerId="ADAL" clId="{A544690E-E722-42FA-903A-E689B4950110}" dt="2022-12-08T19:08:06.587" v="8863" actId="20577"/>
          <ac:spMkLst>
            <pc:docMk/>
            <pc:sldMk cId="27986219" sldId="294"/>
            <ac:spMk id="6" creationId="{8DEE8E41-BCEA-47A0-ADDE-080CFE062C8A}"/>
          </ac:spMkLst>
        </pc:spChg>
        <pc:spChg chg="add del mod ord">
          <ac:chgData name="McElhinny, Julia S" userId="136ddd1b-229b-40da-933d-3cdd06bdd77a" providerId="ADAL" clId="{A544690E-E722-42FA-903A-E689B4950110}" dt="2022-12-08T19:08:25.033" v="8868" actId="478"/>
          <ac:spMkLst>
            <pc:docMk/>
            <pc:sldMk cId="27986219" sldId="294"/>
            <ac:spMk id="7" creationId="{2ACC8583-E56C-4AF2-BE71-2875636C9B61}"/>
          </ac:spMkLst>
        </pc:spChg>
        <pc:spChg chg="add mod">
          <ac:chgData name="McElhinny, Julia S" userId="136ddd1b-229b-40da-933d-3cdd06bdd77a" providerId="ADAL" clId="{A544690E-E722-42FA-903A-E689B4950110}" dt="2022-12-08T19:11:32.286" v="8920" actId="1076"/>
          <ac:spMkLst>
            <pc:docMk/>
            <pc:sldMk cId="27986219" sldId="294"/>
            <ac:spMk id="13" creationId="{C9124866-1AE2-4E8F-A582-DABD71B0178F}"/>
          </ac:spMkLst>
        </pc:spChg>
        <pc:picChg chg="add mod">
          <ac:chgData name="McElhinny, Julia S" userId="136ddd1b-229b-40da-933d-3cdd06bdd77a" providerId="ADAL" clId="{A544690E-E722-42FA-903A-E689B4950110}" dt="2022-12-08T19:08:20.577" v="8867" actId="1076"/>
          <ac:picMkLst>
            <pc:docMk/>
            <pc:sldMk cId="27986219" sldId="294"/>
            <ac:picMk id="8" creationId="{FB157BEE-723E-4CDC-9203-730CC5D905A7}"/>
          </ac:picMkLst>
        </pc:picChg>
        <pc:picChg chg="add mod">
          <ac:chgData name="McElhinny, Julia S" userId="136ddd1b-229b-40da-933d-3cdd06bdd77a" providerId="ADAL" clId="{A544690E-E722-42FA-903A-E689B4950110}" dt="2022-12-08T19:11:02.771" v="8879" actId="1076"/>
          <ac:picMkLst>
            <pc:docMk/>
            <pc:sldMk cId="27986219" sldId="294"/>
            <ac:picMk id="10" creationId="{7EBDD70F-74B5-4466-94F9-F8648353CBE2}"/>
          </ac:picMkLst>
        </pc:picChg>
        <pc:picChg chg="add mod">
          <ac:chgData name="McElhinny, Julia S" userId="136ddd1b-229b-40da-933d-3cdd06bdd77a" providerId="ADAL" clId="{A544690E-E722-42FA-903A-E689B4950110}" dt="2022-12-08T19:11:01.179" v="8877" actId="27614"/>
          <ac:picMkLst>
            <pc:docMk/>
            <pc:sldMk cId="27986219" sldId="294"/>
            <ac:picMk id="12" creationId="{70D35B85-29D6-486C-926B-928A204FA5E1}"/>
          </ac:picMkLst>
        </pc:picChg>
      </pc:sldChg>
      <pc:sldChg chg="addSp delSp modSp add mod addAnim delAnim modAnim">
        <pc:chgData name="McElhinny, Julia S" userId="136ddd1b-229b-40da-933d-3cdd06bdd77a" providerId="ADAL" clId="{A544690E-E722-42FA-903A-E689B4950110}" dt="2022-12-09T00:24:01.211" v="11848"/>
        <pc:sldMkLst>
          <pc:docMk/>
          <pc:sldMk cId="2970140490" sldId="295"/>
        </pc:sldMkLst>
        <pc:spChg chg="add del">
          <ac:chgData name="McElhinny, Julia S" userId="136ddd1b-229b-40da-933d-3cdd06bdd77a" providerId="ADAL" clId="{A544690E-E722-42FA-903A-E689B4950110}" dt="2022-12-08T20:09:29.042" v="9206" actId="478"/>
          <ac:spMkLst>
            <pc:docMk/>
            <pc:sldMk cId="2970140490" sldId="295"/>
            <ac:spMk id="3" creationId="{71AFDA16-932D-4FF7-B917-E3D1AD3B8252}"/>
          </ac:spMkLst>
        </pc:spChg>
        <pc:spChg chg="add del mod">
          <ac:chgData name="McElhinny, Julia S" userId="136ddd1b-229b-40da-933d-3cdd06bdd77a" providerId="ADAL" clId="{A544690E-E722-42FA-903A-E689B4950110}" dt="2022-12-08T20:11:59.385" v="9305" actId="478"/>
          <ac:spMkLst>
            <pc:docMk/>
            <pc:sldMk cId="2970140490" sldId="295"/>
            <ac:spMk id="4" creationId="{6BDEC7A5-4592-4D1B-B882-9C246F7B3E42}"/>
          </ac:spMkLst>
        </pc:spChg>
        <pc:spChg chg="add mod">
          <ac:chgData name="McElhinny, Julia S" userId="136ddd1b-229b-40da-933d-3cdd06bdd77a" providerId="ADAL" clId="{A544690E-E722-42FA-903A-E689B4950110}" dt="2022-12-08T20:37:23.973" v="9401" actId="1038"/>
          <ac:spMkLst>
            <pc:docMk/>
            <pc:sldMk cId="2970140490" sldId="295"/>
            <ac:spMk id="5" creationId="{4AADD8DD-6A1C-4053-BECB-017B51E5406D}"/>
          </ac:spMkLst>
        </pc:spChg>
        <pc:spChg chg="del mod">
          <ac:chgData name="McElhinny, Julia S" userId="136ddd1b-229b-40da-933d-3cdd06bdd77a" providerId="ADAL" clId="{A544690E-E722-42FA-903A-E689B4950110}" dt="2022-12-08T20:11:57.854" v="9304" actId="478"/>
          <ac:spMkLst>
            <pc:docMk/>
            <pc:sldMk cId="2970140490" sldId="295"/>
            <ac:spMk id="7" creationId="{A1DDEBC3-0D55-4B66-A0B0-248CFB3AB307}"/>
          </ac:spMkLst>
        </pc:spChg>
        <pc:spChg chg="add mod ord">
          <ac:chgData name="McElhinny, Julia S" userId="136ddd1b-229b-40da-933d-3cdd06bdd77a" providerId="ADAL" clId="{A544690E-E722-42FA-903A-E689B4950110}" dt="2022-12-08T20:38:39.535" v="9410" actId="164"/>
          <ac:spMkLst>
            <pc:docMk/>
            <pc:sldMk cId="2970140490" sldId="295"/>
            <ac:spMk id="10" creationId="{94E3FD42-A475-4BD6-BB08-2E9AED0ACB0A}"/>
          </ac:spMkLst>
        </pc:spChg>
        <pc:spChg chg="add del">
          <ac:chgData name="McElhinny, Julia S" userId="136ddd1b-229b-40da-933d-3cdd06bdd77a" providerId="ADAL" clId="{A544690E-E722-42FA-903A-E689B4950110}" dt="2022-12-08T20:09:39.549" v="9207" actId="478"/>
          <ac:spMkLst>
            <pc:docMk/>
            <pc:sldMk cId="2970140490" sldId="295"/>
            <ac:spMk id="15" creationId="{428298B3-0BF7-40D5-8D7F-D55395517B96}"/>
          </ac:spMkLst>
        </pc:spChg>
        <pc:spChg chg="add del">
          <ac:chgData name="McElhinny, Julia S" userId="136ddd1b-229b-40da-933d-3cdd06bdd77a" providerId="ADAL" clId="{A544690E-E722-42FA-903A-E689B4950110}" dt="2022-12-08T20:09:39.549" v="9207" actId="478"/>
          <ac:spMkLst>
            <pc:docMk/>
            <pc:sldMk cId="2970140490" sldId="295"/>
            <ac:spMk id="16" creationId="{1BD46796-65E5-4CC7-8337-561FE51E4376}"/>
          </ac:spMkLst>
        </pc:spChg>
        <pc:spChg chg="add del">
          <ac:chgData name="McElhinny, Julia S" userId="136ddd1b-229b-40da-933d-3cdd06bdd77a" providerId="ADAL" clId="{A544690E-E722-42FA-903A-E689B4950110}" dt="2022-12-08T20:09:39.549" v="9207" actId="478"/>
          <ac:spMkLst>
            <pc:docMk/>
            <pc:sldMk cId="2970140490" sldId="295"/>
            <ac:spMk id="17" creationId="{372F641A-3133-434B-8859-203FA8995F15}"/>
          </ac:spMkLst>
        </pc:spChg>
        <pc:spChg chg="add del">
          <ac:chgData name="McElhinny, Julia S" userId="136ddd1b-229b-40da-933d-3cdd06bdd77a" providerId="ADAL" clId="{A544690E-E722-42FA-903A-E689B4950110}" dt="2022-12-08T20:09:39.549" v="9207" actId="478"/>
          <ac:spMkLst>
            <pc:docMk/>
            <pc:sldMk cId="2970140490" sldId="295"/>
            <ac:spMk id="18" creationId="{04446027-4B54-4839-8256-D702DF9467B8}"/>
          </ac:spMkLst>
        </pc:spChg>
        <pc:spChg chg="add del">
          <ac:chgData name="McElhinny, Julia S" userId="136ddd1b-229b-40da-933d-3cdd06bdd77a" providerId="ADAL" clId="{A544690E-E722-42FA-903A-E689B4950110}" dt="2022-12-08T20:09:39.549" v="9207" actId="478"/>
          <ac:spMkLst>
            <pc:docMk/>
            <pc:sldMk cId="2970140490" sldId="295"/>
            <ac:spMk id="19" creationId="{A92C2E5A-52F5-4D29-9217-ABA116338077}"/>
          </ac:spMkLst>
        </pc:spChg>
        <pc:spChg chg="add del">
          <ac:chgData name="McElhinny, Julia S" userId="136ddd1b-229b-40da-933d-3cdd06bdd77a" providerId="ADAL" clId="{A544690E-E722-42FA-903A-E689B4950110}" dt="2022-12-08T20:09:39.549" v="9207" actId="478"/>
          <ac:spMkLst>
            <pc:docMk/>
            <pc:sldMk cId="2970140490" sldId="295"/>
            <ac:spMk id="20" creationId="{88A90F4C-86D4-4EB7-9A28-F18D5C765F9A}"/>
          </ac:spMkLst>
        </pc:spChg>
        <pc:spChg chg="add del">
          <ac:chgData name="McElhinny, Julia S" userId="136ddd1b-229b-40da-933d-3cdd06bdd77a" providerId="ADAL" clId="{A544690E-E722-42FA-903A-E689B4950110}" dt="2022-12-08T20:09:39.549" v="9207" actId="478"/>
          <ac:spMkLst>
            <pc:docMk/>
            <pc:sldMk cId="2970140490" sldId="295"/>
            <ac:spMk id="21" creationId="{986BADEE-5DB8-4066-9834-BD82620D1E81}"/>
          </ac:spMkLst>
        </pc:spChg>
        <pc:spChg chg="add del mod">
          <ac:chgData name="McElhinny, Julia S" userId="136ddd1b-229b-40da-933d-3cdd06bdd77a" providerId="ADAL" clId="{A544690E-E722-42FA-903A-E689B4950110}" dt="2022-12-08T20:11:54.331" v="9303" actId="478"/>
          <ac:spMkLst>
            <pc:docMk/>
            <pc:sldMk cId="2970140490" sldId="295"/>
            <ac:spMk id="22" creationId="{048B00A1-F886-4AC4-B048-22C3A91FCE40}"/>
          </ac:spMkLst>
        </pc:spChg>
        <pc:spChg chg="add del mod">
          <ac:chgData name="McElhinny, Julia S" userId="136ddd1b-229b-40da-933d-3cdd06bdd77a" providerId="ADAL" clId="{A544690E-E722-42FA-903A-E689B4950110}" dt="2022-12-08T20:10:47.320" v="9276"/>
          <ac:spMkLst>
            <pc:docMk/>
            <pc:sldMk cId="2970140490" sldId="295"/>
            <ac:spMk id="23" creationId="{F3131147-BE69-45DA-959F-94BBFE3137D1}"/>
          </ac:spMkLst>
        </pc:spChg>
        <pc:spChg chg="add del mod">
          <ac:chgData name="McElhinny, Julia S" userId="136ddd1b-229b-40da-933d-3cdd06bdd77a" providerId="ADAL" clId="{A544690E-E722-42FA-903A-E689B4950110}" dt="2022-12-08T20:39:30.621" v="9416" actId="478"/>
          <ac:spMkLst>
            <pc:docMk/>
            <pc:sldMk cId="2970140490" sldId="295"/>
            <ac:spMk id="27" creationId="{4B18D56F-A5FF-4A23-AD24-0C7FFA99ACF3}"/>
          </ac:spMkLst>
        </pc:spChg>
        <pc:spChg chg="add mod">
          <ac:chgData name="McElhinny, Julia S" userId="136ddd1b-229b-40da-933d-3cdd06bdd77a" providerId="ADAL" clId="{A544690E-E722-42FA-903A-E689B4950110}" dt="2022-12-08T20:41:14.561" v="9464" actId="1076"/>
          <ac:spMkLst>
            <pc:docMk/>
            <pc:sldMk cId="2970140490" sldId="295"/>
            <ac:spMk id="28" creationId="{86108597-D02B-4081-B7BE-BF9CEE21C97F}"/>
          </ac:spMkLst>
        </pc:spChg>
        <pc:spChg chg="add mod">
          <ac:chgData name="McElhinny, Julia S" userId="136ddd1b-229b-40da-933d-3cdd06bdd77a" providerId="ADAL" clId="{A544690E-E722-42FA-903A-E689B4950110}" dt="2022-12-08T20:41:34.550" v="9489" actId="20577"/>
          <ac:spMkLst>
            <pc:docMk/>
            <pc:sldMk cId="2970140490" sldId="295"/>
            <ac:spMk id="29" creationId="{2B975A78-DECD-41DB-9E23-D651B6DCF939}"/>
          </ac:spMkLst>
        </pc:spChg>
        <pc:spChg chg="add del mod">
          <ac:chgData name="McElhinny, Julia S" userId="136ddd1b-229b-40da-933d-3cdd06bdd77a" providerId="ADAL" clId="{A544690E-E722-42FA-903A-E689B4950110}" dt="2022-12-08T20:48:38.714" v="9502"/>
          <ac:spMkLst>
            <pc:docMk/>
            <pc:sldMk cId="2970140490" sldId="295"/>
            <ac:spMk id="35" creationId="{DC1D2449-3124-47D0-A289-FA256289B254}"/>
          </ac:spMkLst>
        </pc:spChg>
        <pc:spChg chg="add mod">
          <ac:chgData name="McElhinny, Julia S" userId="136ddd1b-229b-40da-933d-3cdd06bdd77a" providerId="ADAL" clId="{A544690E-E722-42FA-903A-E689B4950110}" dt="2022-12-08T20:52:21.910" v="9541" actId="1076"/>
          <ac:spMkLst>
            <pc:docMk/>
            <pc:sldMk cId="2970140490" sldId="295"/>
            <ac:spMk id="44" creationId="{D1EF4BD3-A1D4-4689-83E0-0B331ACF48DE}"/>
          </ac:spMkLst>
        </pc:spChg>
        <pc:spChg chg="add mod">
          <ac:chgData name="McElhinny, Julia S" userId="136ddd1b-229b-40da-933d-3cdd06bdd77a" providerId="ADAL" clId="{A544690E-E722-42FA-903A-E689B4950110}" dt="2022-12-08T20:53:04.327" v="9565" actId="20577"/>
          <ac:spMkLst>
            <pc:docMk/>
            <pc:sldMk cId="2970140490" sldId="295"/>
            <ac:spMk id="45" creationId="{3C7C4FD0-BD13-430B-AC01-37EFE7F176A5}"/>
          </ac:spMkLst>
        </pc:spChg>
        <pc:spChg chg="add del mod">
          <ac:chgData name="McElhinny, Julia S" userId="136ddd1b-229b-40da-933d-3cdd06bdd77a" providerId="ADAL" clId="{A544690E-E722-42FA-903A-E689B4950110}" dt="2022-12-08T21:39:06.818" v="9675" actId="478"/>
          <ac:spMkLst>
            <pc:docMk/>
            <pc:sldMk cId="2970140490" sldId="295"/>
            <ac:spMk id="49" creationId="{DAED3809-D534-4332-B84F-42B98AB2617C}"/>
          </ac:spMkLst>
        </pc:spChg>
        <pc:spChg chg="add del mod">
          <ac:chgData name="McElhinny, Julia S" userId="136ddd1b-229b-40da-933d-3cdd06bdd77a" providerId="ADAL" clId="{A544690E-E722-42FA-903A-E689B4950110}" dt="2022-12-08T21:39:13.065" v="9678" actId="478"/>
          <ac:spMkLst>
            <pc:docMk/>
            <pc:sldMk cId="2970140490" sldId="295"/>
            <ac:spMk id="55" creationId="{835029A7-BD83-4462-8E0B-021B29A3E1F5}"/>
          </ac:spMkLst>
        </pc:spChg>
        <pc:grpChg chg="add mod">
          <ac:chgData name="McElhinny, Julia S" userId="136ddd1b-229b-40da-933d-3cdd06bdd77a" providerId="ADAL" clId="{A544690E-E722-42FA-903A-E689B4950110}" dt="2022-12-08T20:37:23.973" v="9401" actId="1038"/>
          <ac:grpSpMkLst>
            <pc:docMk/>
            <pc:sldMk cId="2970140490" sldId="295"/>
            <ac:grpSpMk id="6" creationId="{756424F9-3573-4980-B04B-9910FDA71641}"/>
          </ac:grpSpMkLst>
        </pc:grpChg>
        <pc:grpChg chg="add mod">
          <ac:chgData name="McElhinny, Julia S" userId="136ddd1b-229b-40da-933d-3cdd06bdd77a" providerId="ADAL" clId="{A544690E-E722-42FA-903A-E689B4950110}" dt="2022-12-08T20:38:45.240" v="9411" actId="14100"/>
          <ac:grpSpMkLst>
            <pc:docMk/>
            <pc:sldMk cId="2970140490" sldId="295"/>
            <ac:grpSpMk id="11" creationId="{99BF7D28-F731-4F3B-B809-9E721D60D820}"/>
          </ac:grpSpMkLst>
        </pc:grpChg>
        <pc:grpChg chg="add del mod">
          <ac:chgData name="McElhinny, Julia S" userId="136ddd1b-229b-40da-933d-3cdd06bdd77a" providerId="ADAL" clId="{A544690E-E722-42FA-903A-E689B4950110}" dt="2022-12-08T20:52:44.393" v="9544" actId="478"/>
          <ac:grpSpMkLst>
            <pc:docMk/>
            <pc:sldMk cId="2970140490" sldId="295"/>
            <ac:grpSpMk id="43" creationId="{098D64B9-4E5E-4EF6-892D-DC4C2C55A405}"/>
          </ac:grpSpMkLst>
        </pc:grpChg>
        <pc:picChg chg="add del">
          <ac:chgData name="McElhinny, Julia S" userId="136ddd1b-229b-40da-933d-3cdd06bdd77a" providerId="ADAL" clId="{A544690E-E722-42FA-903A-E689B4950110}" dt="2022-12-08T20:09:39.549" v="9207" actId="478"/>
          <ac:picMkLst>
            <pc:docMk/>
            <pc:sldMk cId="2970140490" sldId="295"/>
            <ac:picMk id="8" creationId="{28C8C2B5-816C-4842-9A57-F023337E4153}"/>
          </ac:picMkLst>
        </pc:picChg>
        <pc:picChg chg="add del">
          <ac:chgData name="McElhinny, Julia S" userId="136ddd1b-229b-40da-933d-3cdd06bdd77a" providerId="ADAL" clId="{A544690E-E722-42FA-903A-E689B4950110}" dt="2022-12-08T20:09:39.549" v="9207" actId="478"/>
          <ac:picMkLst>
            <pc:docMk/>
            <pc:sldMk cId="2970140490" sldId="295"/>
            <ac:picMk id="9" creationId="{6DFEC39B-ECBF-44DD-8A47-6B086F982EC0}"/>
          </ac:picMkLst>
        </pc:picChg>
        <pc:picChg chg="mod">
          <ac:chgData name="McElhinny, Julia S" userId="136ddd1b-229b-40da-933d-3cdd06bdd77a" providerId="ADAL" clId="{A544690E-E722-42FA-903A-E689B4950110}" dt="2022-12-08T21:06:18.681" v="9657" actId="1076"/>
          <ac:picMkLst>
            <pc:docMk/>
            <pc:sldMk cId="2970140490" sldId="295"/>
            <ac:picMk id="14" creationId="{F9DDA48C-7333-456A-B371-AD6A2D7ED811}"/>
          </ac:picMkLst>
        </pc:picChg>
        <pc:picChg chg="add mod">
          <ac:chgData name="McElhinny, Julia S" userId="136ddd1b-229b-40da-933d-3cdd06bdd77a" providerId="ADAL" clId="{A544690E-E722-42FA-903A-E689B4950110}" dt="2022-12-08T20:37:23.973" v="9401" actId="1038"/>
          <ac:picMkLst>
            <pc:docMk/>
            <pc:sldMk cId="2970140490" sldId="295"/>
            <ac:picMk id="24" creationId="{ED379F62-B366-4D5D-9B8B-C7A8B13127E1}"/>
          </ac:picMkLst>
        </pc:picChg>
        <pc:picChg chg="add mod">
          <ac:chgData name="McElhinny, Julia S" userId="136ddd1b-229b-40da-933d-3cdd06bdd77a" providerId="ADAL" clId="{A544690E-E722-42FA-903A-E689B4950110}" dt="2022-12-08T20:38:39.535" v="9410" actId="164"/>
          <ac:picMkLst>
            <pc:docMk/>
            <pc:sldMk cId="2970140490" sldId="295"/>
            <ac:picMk id="25" creationId="{C7D92A05-91DD-4F4B-A4CA-9B4EDBF0C8C3}"/>
          </ac:picMkLst>
        </pc:picChg>
        <pc:cxnChg chg="add mod">
          <ac:chgData name="McElhinny, Julia S" userId="136ddd1b-229b-40da-933d-3cdd06bdd77a" providerId="ADAL" clId="{A544690E-E722-42FA-903A-E689B4950110}" dt="2022-12-08T20:51:33.460" v="9524" actId="1076"/>
          <ac:cxnSpMkLst>
            <pc:docMk/>
            <pc:sldMk cId="2970140490" sldId="295"/>
            <ac:cxnSpMk id="26" creationId="{95B659C3-BC50-4D5B-8D1F-E9C9A12AD4B8}"/>
          </ac:cxnSpMkLst>
        </pc:cxnChg>
        <pc:cxnChg chg="add mod topLvl">
          <ac:chgData name="McElhinny, Julia S" userId="136ddd1b-229b-40da-933d-3cdd06bdd77a" providerId="ADAL" clId="{A544690E-E722-42FA-903A-E689B4950110}" dt="2022-12-08T20:52:49.751" v="9545" actId="14100"/>
          <ac:cxnSpMkLst>
            <pc:docMk/>
            <pc:sldMk cId="2970140490" sldId="295"/>
            <ac:cxnSpMk id="30" creationId="{AAA7CE11-A58F-4179-A0E5-CBC45EC5394C}"/>
          </ac:cxnSpMkLst>
        </pc:cxnChg>
        <pc:cxnChg chg="add del mod topLvl">
          <ac:chgData name="McElhinny, Julia S" userId="136ddd1b-229b-40da-933d-3cdd06bdd77a" providerId="ADAL" clId="{A544690E-E722-42FA-903A-E689B4950110}" dt="2022-12-08T20:52:44.393" v="9544" actId="478"/>
          <ac:cxnSpMkLst>
            <pc:docMk/>
            <pc:sldMk cId="2970140490" sldId="295"/>
            <ac:cxnSpMk id="41" creationId="{E60B701A-39D6-422B-B916-D3CEBB6FEA09}"/>
          </ac:cxnSpMkLst>
        </pc:cxnChg>
        <pc:cxnChg chg="add del mod">
          <ac:chgData name="McElhinny, Julia S" userId="136ddd1b-229b-40da-933d-3cdd06bdd77a" providerId="ADAL" clId="{A544690E-E722-42FA-903A-E689B4950110}" dt="2022-12-08T21:39:07.655" v="9676" actId="478"/>
          <ac:cxnSpMkLst>
            <pc:docMk/>
            <pc:sldMk cId="2970140490" sldId="295"/>
            <ac:cxnSpMk id="47" creationId="{59B113F2-E802-4597-ABEB-5FAEC6276B84}"/>
          </ac:cxnSpMkLst>
        </pc:cxnChg>
        <pc:cxnChg chg="add del mod">
          <ac:chgData name="McElhinny, Julia S" userId="136ddd1b-229b-40da-933d-3cdd06bdd77a" providerId="ADAL" clId="{A544690E-E722-42FA-903A-E689B4950110}" dt="2022-12-08T21:39:10.505" v="9677" actId="478"/>
          <ac:cxnSpMkLst>
            <pc:docMk/>
            <pc:sldMk cId="2970140490" sldId="295"/>
            <ac:cxnSpMk id="50" creationId="{8121C102-CFC8-4488-AAAD-4287129169C7}"/>
          </ac:cxnSpMkLst>
        </pc:cxnChg>
      </pc:sldChg>
      <pc:sldChg chg="addSp delSp modSp new mod modAnim">
        <pc:chgData name="McElhinny, Julia S" userId="136ddd1b-229b-40da-933d-3cdd06bdd77a" providerId="ADAL" clId="{A544690E-E722-42FA-903A-E689B4950110}" dt="2022-12-09T22:06:14.855" v="11990" actId="1076"/>
        <pc:sldMkLst>
          <pc:docMk/>
          <pc:sldMk cId="3044795797" sldId="296"/>
        </pc:sldMkLst>
        <pc:spChg chg="mod">
          <ac:chgData name="McElhinny, Julia S" userId="136ddd1b-229b-40da-933d-3cdd06bdd77a" providerId="ADAL" clId="{A544690E-E722-42FA-903A-E689B4950110}" dt="2022-12-08T23:40:40.313" v="11813" actId="14100"/>
          <ac:spMkLst>
            <pc:docMk/>
            <pc:sldMk cId="3044795797" sldId="296"/>
            <ac:spMk id="3" creationId="{2DFFF796-64E1-4E15-A1B0-15BF4EEC28B3}"/>
          </ac:spMkLst>
        </pc:spChg>
        <pc:spChg chg="del">
          <ac:chgData name="McElhinny, Julia S" userId="136ddd1b-229b-40da-933d-3cdd06bdd77a" providerId="ADAL" clId="{A544690E-E722-42FA-903A-E689B4950110}" dt="2022-12-08T22:28:18.912" v="10155" actId="478"/>
          <ac:spMkLst>
            <pc:docMk/>
            <pc:sldMk cId="3044795797" sldId="296"/>
            <ac:spMk id="4" creationId="{75C89CC0-38FB-4D5E-9172-475B35446AF7}"/>
          </ac:spMkLst>
        </pc:spChg>
        <pc:spChg chg="add mod">
          <ac:chgData name="McElhinny, Julia S" userId="136ddd1b-229b-40da-933d-3cdd06bdd77a" providerId="ADAL" clId="{A544690E-E722-42FA-903A-E689B4950110}" dt="2022-12-09T22:06:14.855" v="11990" actId="1076"/>
          <ac:spMkLst>
            <pc:docMk/>
            <pc:sldMk cId="3044795797" sldId="296"/>
            <ac:spMk id="6" creationId="{E631E850-B893-4C0B-88A1-AB708C548C82}"/>
          </ac:spMkLst>
        </pc:spChg>
        <pc:spChg chg="add mod">
          <ac:chgData name="McElhinny, Julia S" userId="136ddd1b-229b-40da-933d-3cdd06bdd77a" providerId="ADAL" clId="{A544690E-E722-42FA-903A-E689B4950110}" dt="2022-12-08T23:00:14.214" v="10446" actId="20577"/>
          <ac:spMkLst>
            <pc:docMk/>
            <pc:sldMk cId="3044795797" sldId="296"/>
            <ac:spMk id="9" creationId="{45053053-2AEC-426A-9D50-DC78EB8A8E5A}"/>
          </ac:spMkLst>
        </pc:spChg>
        <pc:spChg chg="add mod">
          <ac:chgData name="McElhinny, Julia S" userId="136ddd1b-229b-40da-933d-3cdd06bdd77a" providerId="ADAL" clId="{A544690E-E722-42FA-903A-E689B4950110}" dt="2022-12-08T23:41:11.138" v="11822" actId="164"/>
          <ac:spMkLst>
            <pc:docMk/>
            <pc:sldMk cId="3044795797" sldId="296"/>
            <ac:spMk id="10" creationId="{82FEAA0D-91FD-4D66-949D-E75F82FD761F}"/>
          </ac:spMkLst>
        </pc:spChg>
        <pc:grpChg chg="add mod">
          <ac:chgData name="McElhinny, Julia S" userId="136ddd1b-229b-40da-933d-3cdd06bdd77a" providerId="ADAL" clId="{A544690E-E722-42FA-903A-E689B4950110}" dt="2022-12-08T23:41:11.138" v="11822" actId="164"/>
          <ac:grpSpMkLst>
            <pc:docMk/>
            <pc:sldMk cId="3044795797" sldId="296"/>
            <ac:grpSpMk id="11" creationId="{D7D76F9F-E759-47C1-B448-6B5C2949253B}"/>
          </ac:grpSpMkLst>
        </pc:grpChg>
        <pc:picChg chg="add mod">
          <ac:chgData name="McElhinny, Julia S" userId="136ddd1b-229b-40da-933d-3cdd06bdd77a" providerId="ADAL" clId="{A544690E-E722-42FA-903A-E689B4950110}" dt="2022-12-08T23:41:17.607" v="11824" actId="1076"/>
          <ac:picMkLst>
            <pc:docMk/>
            <pc:sldMk cId="3044795797" sldId="296"/>
            <ac:picMk id="5" creationId="{A93139E0-2C9C-4A21-A01C-195258029F92}"/>
          </ac:picMkLst>
        </pc:picChg>
        <pc:picChg chg="add mod">
          <ac:chgData name="McElhinny, Julia S" userId="136ddd1b-229b-40da-933d-3cdd06bdd77a" providerId="ADAL" clId="{A544690E-E722-42FA-903A-E689B4950110}" dt="2022-12-08T23:41:11.138" v="11822" actId="164"/>
          <ac:picMkLst>
            <pc:docMk/>
            <pc:sldMk cId="3044795797" sldId="296"/>
            <ac:picMk id="8" creationId="{F6BE6901-DDAD-4F3D-8AD1-E51062675E39}"/>
          </ac:picMkLst>
        </pc:picChg>
      </pc:sldChg>
      <pc:sldChg chg="addSp delSp modSp add mod ord delAnim modNotesTx">
        <pc:chgData name="McElhinny, Julia S" userId="136ddd1b-229b-40da-933d-3cdd06bdd77a" providerId="ADAL" clId="{A544690E-E722-42FA-903A-E689B4950110}" dt="2022-12-09T00:28:44.594" v="11859" actId="1035"/>
        <pc:sldMkLst>
          <pc:docMk/>
          <pc:sldMk cId="516058357" sldId="297"/>
        </pc:sldMkLst>
        <pc:spChg chg="mod">
          <ac:chgData name="McElhinny, Julia S" userId="136ddd1b-229b-40da-933d-3cdd06bdd77a" providerId="ADAL" clId="{A544690E-E722-42FA-903A-E689B4950110}" dt="2022-12-08T23:55:58.382" v="11827" actId="1076"/>
          <ac:spMkLst>
            <pc:docMk/>
            <pc:sldMk cId="516058357" sldId="297"/>
            <ac:spMk id="3" creationId="{64744F68-462A-4272-AA51-2087DD2F86BF}"/>
          </ac:spMkLst>
        </pc:spChg>
        <pc:spChg chg="add mod">
          <ac:chgData name="McElhinny, Julia S" userId="136ddd1b-229b-40da-933d-3cdd06bdd77a" providerId="ADAL" clId="{A544690E-E722-42FA-903A-E689B4950110}" dt="2022-12-08T23:31:19.154" v="11377" actId="14100"/>
          <ac:spMkLst>
            <pc:docMk/>
            <pc:sldMk cId="516058357" sldId="297"/>
            <ac:spMk id="4" creationId="{50B6FFF3-689D-418C-8C5D-E9CBAC0F25DF}"/>
          </ac:spMkLst>
        </pc:spChg>
        <pc:spChg chg="add mod">
          <ac:chgData name="McElhinny, Julia S" userId="136ddd1b-229b-40da-933d-3cdd06bdd77a" providerId="ADAL" clId="{A544690E-E722-42FA-903A-E689B4950110}" dt="2022-12-09T00:28:21.798" v="11850" actId="21"/>
          <ac:spMkLst>
            <pc:docMk/>
            <pc:sldMk cId="516058357" sldId="297"/>
            <ac:spMk id="5" creationId="{FB09C9BF-8F7B-4754-8941-BA1504D22B6C}"/>
          </ac:spMkLst>
        </pc:spChg>
        <pc:spChg chg="add mod">
          <ac:chgData name="McElhinny, Julia S" userId="136ddd1b-229b-40da-933d-3cdd06bdd77a" providerId="ADAL" clId="{A544690E-E722-42FA-903A-E689B4950110}" dt="2022-12-08T23:34:02.057" v="11615" actId="1076"/>
          <ac:spMkLst>
            <pc:docMk/>
            <pc:sldMk cId="516058357" sldId="297"/>
            <ac:spMk id="6" creationId="{E2891BD1-A47F-43EA-A6D1-71CDE57C34D2}"/>
          </ac:spMkLst>
        </pc:spChg>
        <pc:spChg chg="add mod">
          <ac:chgData name="McElhinny, Julia S" userId="136ddd1b-229b-40da-933d-3cdd06bdd77a" providerId="ADAL" clId="{A544690E-E722-42FA-903A-E689B4950110}" dt="2022-12-08T23:35:01.722" v="11644" actId="1076"/>
          <ac:spMkLst>
            <pc:docMk/>
            <pc:sldMk cId="516058357" sldId="297"/>
            <ac:spMk id="7" creationId="{1AF7C935-58CC-4DBD-AE27-FBDB238FD774}"/>
          </ac:spMkLst>
        </pc:spChg>
        <pc:spChg chg="add mod">
          <ac:chgData name="McElhinny, Julia S" userId="136ddd1b-229b-40da-933d-3cdd06bdd77a" providerId="ADAL" clId="{A544690E-E722-42FA-903A-E689B4950110}" dt="2022-12-09T00:28:44.594" v="11859" actId="1035"/>
          <ac:spMkLst>
            <pc:docMk/>
            <pc:sldMk cId="516058357" sldId="297"/>
            <ac:spMk id="8" creationId="{AA1B6F8D-2D0F-47DB-A02B-453C71982651}"/>
          </ac:spMkLst>
        </pc:spChg>
        <pc:spChg chg="add mod">
          <ac:chgData name="McElhinny, Julia S" userId="136ddd1b-229b-40da-933d-3cdd06bdd77a" providerId="ADAL" clId="{A544690E-E722-42FA-903A-E689B4950110}" dt="2022-12-08T23:35:18.609" v="11651" actId="1076"/>
          <ac:spMkLst>
            <pc:docMk/>
            <pc:sldMk cId="516058357" sldId="297"/>
            <ac:spMk id="12" creationId="{B7083ADA-C342-4F91-A752-AFAA6DD6F6F5}"/>
          </ac:spMkLst>
        </pc:spChg>
        <pc:spChg chg="add mod">
          <ac:chgData name="McElhinny, Julia S" userId="136ddd1b-229b-40da-933d-3cdd06bdd77a" providerId="ADAL" clId="{A544690E-E722-42FA-903A-E689B4950110}" dt="2022-12-08T23:35:34.950" v="11678" actId="1076"/>
          <ac:spMkLst>
            <pc:docMk/>
            <pc:sldMk cId="516058357" sldId="297"/>
            <ac:spMk id="13" creationId="{F6B0E081-5A71-4F1E-A535-FA070B1F8568}"/>
          </ac:spMkLst>
        </pc:spChg>
        <pc:spChg chg="mod">
          <ac:chgData name="McElhinny, Julia S" userId="136ddd1b-229b-40da-933d-3cdd06bdd77a" providerId="ADAL" clId="{A544690E-E722-42FA-903A-E689B4950110}" dt="2022-12-08T23:36:13.576" v="11728" actId="1076"/>
          <ac:spMkLst>
            <pc:docMk/>
            <pc:sldMk cId="516058357" sldId="297"/>
            <ac:spMk id="15" creationId="{46989FFF-65CF-470E-9EDB-17C4AC69AED6}"/>
          </ac:spMkLst>
        </pc:spChg>
        <pc:spChg chg="del">
          <ac:chgData name="McElhinny, Julia S" userId="136ddd1b-229b-40da-933d-3cdd06bdd77a" providerId="ADAL" clId="{A544690E-E722-42FA-903A-E689B4950110}" dt="2022-12-08T23:26:38.744" v="11039" actId="478"/>
          <ac:spMkLst>
            <pc:docMk/>
            <pc:sldMk cId="516058357" sldId="297"/>
            <ac:spMk id="26" creationId="{16995F21-938D-4838-8908-C3F2F95CC43C}"/>
          </ac:spMkLst>
        </pc:spChg>
        <pc:spChg chg="del">
          <ac:chgData name="McElhinny, Julia S" userId="136ddd1b-229b-40da-933d-3cdd06bdd77a" providerId="ADAL" clId="{A544690E-E722-42FA-903A-E689B4950110}" dt="2022-12-08T23:26:39.829" v="11040" actId="478"/>
          <ac:spMkLst>
            <pc:docMk/>
            <pc:sldMk cId="516058357" sldId="297"/>
            <ac:spMk id="27" creationId="{C9E71ECF-49A6-4581-9E77-E1AA7760E9D6}"/>
          </ac:spMkLst>
        </pc:spChg>
        <pc:picChg chg="add del mod">
          <ac:chgData name="McElhinny, Julia S" userId="136ddd1b-229b-40da-933d-3cdd06bdd77a" providerId="ADAL" clId="{A544690E-E722-42FA-903A-E689B4950110}" dt="2022-12-08T23:33:58.216" v="11614" actId="1076"/>
          <ac:picMkLst>
            <pc:docMk/>
            <pc:sldMk cId="516058357" sldId="297"/>
            <ac:picMk id="2050" creationId="{91A7F9A5-A063-4BFD-ABB7-3D95C134AD1E}"/>
          </ac:picMkLst>
        </pc:picChg>
      </pc:sldChg>
      <pc:sldMasterChg chg="setBg modSldLayout">
        <pc:chgData name="McElhinny, Julia S" userId="136ddd1b-229b-40da-933d-3cdd06bdd77a" providerId="ADAL" clId="{A544690E-E722-42FA-903A-E689B4950110}" dt="2022-12-05T17:21:10.220" v="248"/>
        <pc:sldMasterMkLst>
          <pc:docMk/>
          <pc:sldMasterMk cId="647107024" sldId="2147483723"/>
        </pc:sldMasterMkLst>
        <pc:sldLayoutChg chg="setBg">
          <pc:chgData name="McElhinny, Julia S" userId="136ddd1b-229b-40da-933d-3cdd06bdd77a" providerId="ADAL" clId="{A544690E-E722-42FA-903A-E689B4950110}" dt="2022-12-05T17:21:10.220" v="248"/>
          <pc:sldLayoutMkLst>
            <pc:docMk/>
            <pc:sldMasterMk cId="647107024" sldId="2147483723"/>
            <pc:sldLayoutMk cId="1501305706" sldId="2147483724"/>
          </pc:sldLayoutMkLst>
        </pc:sldLayoutChg>
        <pc:sldLayoutChg chg="setBg">
          <pc:chgData name="McElhinny, Julia S" userId="136ddd1b-229b-40da-933d-3cdd06bdd77a" providerId="ADAL" clId="{A544690E-E722-42FA-903A-E689B4950110}" dt="2022-12-05T17:21:10.220" v="248"/>
          <pc:sldLayoutMkLst>
            <pc:docMk/>
            <pc:sldMasterMk cId="647107024" sldId="2147483723"/>
            <pc:sldLayoutMk cId="1957828185" sldId="2147483725"/>
          </pc:sldLayoutMkLst>
        </pc:sldLayoutChg>
        <pc:sldLayoutChg chg="setBg">
          <pc:chgData name="McElhinny, Julia S" userId="136ddd1b-229b-40da-933d-3cdd06bdd77a" providerId="ADAL" clId="{A544690E-E722-42FA-903A-E689B4950110}" dt="2022-12-05T17:21:10.220" v="248"/>
          <pc:sldLayoutMkLst>
            <pc:docMk/>
            <pc:sldMasterMk cId="647107024" sldId="2147483723"/>
            <pc:sldLayoutMk cId="990347690" sldId="2147483726"/>
          </pc:sldLayoutMkLst>
        </pc:sldLayoutChg>
        <pc:sldLayoutChg chg="setBg">
          <pc:chgData name="McElhinny, Julia S" userId="136ddd1b-229b-40da-933d-3cdd06bdd77a" providerId="ADAL" clId="{A544690E-E722-42FA-903A-E689B4950110}" dt="2022-12-05T17:21:10.220" v="248"/>
          <pc:sldLayoutMkLst>
            <pc:docMk/>
            <pc:sldMasterMk cId="647107024" sldId="2147483723"/>
            <pc:sldLayoutMk cId="2806792559" sldId="2147483727"/>
          </pc:sldLayoutMkLst>
        </pc:sldLayoutChg>
        <pc:sldLayoutChg chg="setBg">
          <pc:chgData name="McElhinny, Julia S" userId="136ddd1b-229b-40da-933d-3cdd06bdd77a" providerId="ADAL" clId="{A544690E-E722-42FA-903A-E689B4950110}" dt="2022-12-05T17:21:10.220" v="248"/>
          <pc:sldLayoutMkLst>
            <pc:docMk/>
            <pc:sldMasterMk cId="647107024" sldId="2147483723"/>
            <pc:sldLayoutMk cId="410932382" sldId="2147483728"/>
          </pc:sldLayoutMkLst>
        </pc:sldLayoutChg>
        <pc:sldLayoutChg chg="setBg">
          <pc:chgData name="McElhinny, Julia S" userId="136ddd1b-229b-40da-933d-3cdd06bdd77a" providerId="ADAL" clId="{A544690E-E722-42FA-903A-E689B4950110}" dt="2022-12-05T17:21:10.220" v="248"/>
          <pc:sldLayoutMkLst>
            <pc:docMk/>
            <pc:sldMasterMk cId="647107024" sldId="2147483723"/>
            <pc:sldLayoutMk cId="2950081376" sldId="2147483729"/>
          </pc:sldLayoutMkLst>
        </pc:sldLayoutChg>
        <pc:sldLayoutChg chg="setBg">
          <pc:chgData name="McElhinny, Julia S" userId="136ddd1b-229b-40da-933d-3cdd06bdd77a" providerId="ADAL" clId="{A544690E-E722-42FA-903A-E689B4950110}" dt="2022-12-05T17:21:10.220" v="248"/>
          <pc:sldLayoutMkLst>
            <pc:docMk/>
            <pc:sldMasterMk cId="647107024" sldId="2147483723"/>
            <pc:sldLayoutMk cId="482923594" sldId="2147483730"/>
          </pc:sldLayoutMkLst>
        </pc:sldLayoutChg>
        <pc:sldLayoutChg chg="setBg">
          <pc:chgData name="McElhinny, Julia S" userId="136ddd1b-229b-40da-933d-3cdd06bdd77a" providerId="ADAL" clId="{A544690E-E722-42FA-903A-E689B4950110}" dt="2022-12-05T17:21:10.220" v="248"/>
          <pc:sldLayoutMkLst>
            <pc:docMk/>
            <pc:sldMasterMk cId="647107024" sldId="2147483723"/>
            <pc:sldLayoutMk cId="2269145649" sldId="2147483731"/>
          </pc:sldLayoutMkLst>
        </pc:sldLayoutChg>
        <pc:sldLayoutChg chg="setBg">
          <pc:chgData name="McElhinny, Julia S" userId="136ddd1b-229b-40da-933d-3cdd06bdd77a" providerId="ADAL" clId="{A544690E-E722-42FA-903A-E689B4950110}" dt="2022-12-05T17:21:10.220" v="248"/>
          <pc:sldLayoutMkLst>
            <pc:docMk/>
            <pc:sldMasterMk cId="647107024" sldId="2147483723"/>
            <pc:sldLayoutMk cId="3241765682" sldId="2147483732"/>
          </pc:sldLayoutMkLst>
        </pc:sldLayoutChg>
      </pc:sldMasterChg>
    </pc:docChg>
  </pc:docChgLst>
  <pc:docChgLst>
    <pc:chgData name="McElhinny, Julia S" userId="136ddd1b-229b-40da-933d-3cdd06bdd77a" providerId="ADAL" clId="{A034CCE2-A51A-4DDE-8FEB-DA7307DEE24F}"/>
    <pc:docChg chg="undo custSel addSld delSld modSld sldOrd">
      <pc:chgData name="McElhinny, Julia S" userId="136ddd1b-229b-40da-933d-3cdd06bdd77a" providerId="ADAL" clId="{A034CCE2-A51A-4DDE-8FEB-DA7307DEE24F}" dt="2022-12-20T18:40:53.972" v="1268" actId="20577"/>
      <pc:docMkLst>
        <pc:docMk/>
      </pc:docMkLst>
      <pc:sldChg chg="addSp delSp modSp mod delAnim modAnim">
        <pc:chgData name="McElhinny, Julia S" userId="136ddd1b-229b-40da-933d-3cdd06bdd77a" providerId="ADAL" clId="{A034CCE2-A51A-4DDE-8FEB-DA7307DEE24F}" dt="2022-12-12T18:10:30.234" v="328" actId="478"/>
        <pc:sldMkLst>
          <pc:docMk/>
          <pc:sldMk cId="1794894005" sldId="269"/>
        </pc:sldMkLst>
        <pc:spChg chg="add del mod">
          <ac:chgData name="McElhinny, Julia S" userId="136ddd1b-229b-40da-933d-3cdd06bdd77a" providerId="ADAL" clId="{A034CCE2-A51A-4DDE-8FEB-DA7307DEE24F}" dt="2022-12-12T18:10:30.234" v="328" actId="478"/>
          <ac:spMkLst>
            <pc:docMk/>
            <pc:sldMk cId="1794894005" sldId="269"/>
            <ac:spMk id="19" creationId="{691F3530-0496-4B64-895B-308CD413025C}"/>
          </ac:spMkLst>
        </pc:spChg>
        <pc:spChg chg="mod">
          <ac:chgData name="McElhinny, Julia S" userId="136ddd1b-229b-40da-933d-3cdd06bdd77a" providerId="ADAL" clId="{A034CCE2-A51A-4DDE-8FEB-DA7307DEE24F}" dt="2022-12-12T17:57:48.579" v="170"/>
          <ac:spMkLst>
            <pc:docMk/>
            <pc:sldMk cId="1794894005" sldId="269"/>
            <ac:spMk id="24" creationId="{B05D28B1-6D4F-4557-8C4F-2E4A36378692}"/>
          </ac:spMkLst>
        </pc:spChg>
        <pc:spChg chg="mod">
          <ac:chgData name="McElhinny, Julia S" userId="136ddd1b-229b-40da-933d-3cdd06bdd77a" providerId="ADAL" clId="{A034CCE2-A51A-4DDE-8FEB-DA7307DEE24F}" dt="2022-12-12T17:57:48.579" v="170"/>
          <ac:spMkLst>
            <pc:docMk/>
            <pc:sldMk cId="1794894005" sldId="269"/>
            <ac:spMk id="25" creationId="{B671B12A-CCD0-4A9B-831A-A39A40E9B83C}"/>
          </ac:spMkLst>
        </pc:spChg>
        <pc:spChg chg="mod">
          <ac:chgData name="McElhinny, Julia S" userId="136ddd1b-229b-40da-933d-3cdd06bdd77a" providerId="ADAL" clId="{A034CCE2-A51A-4DDE-8FEB-DA7307DEE24F}" dt="2022-12-12T17:57:48.579" v="170"/>
          <ac:spMkLst>
            <pc:docMk/>
            <pc:sldMk cId="1794894005" sldId="269"/>
            <ac:spMk id="26" creationId="{256409F4-DADB-4C06-B9EF-FC46BF746DB0}"/>
          </ac:spMkLst>
        </pc:spChg>
        <pc:spChg chg="mod">
          <ac:chgData name="McElhinny, Julia S" userId="136ddd1b-229b-40da-933d-3cdd06bdd77a" providerId="ADAL" clId="{A034CCE2-A51A-4DDE-8FEB-DA7307DEE24F}" dt="2022-12-12T17:57:48.579" v="170"/>
          <ac:spMkLst>
            <pc:docMk/>
            <pc:sldMk cId="1794894005" sldId="269"/>
            <ac:spMk id="27" creationId="{083AD311-F196-40D1-932C-33D7A2E28478}"/>
          </ac:spMkLst>
        </pc:spChg>
        <pc:spChg chg="mod">
          <ac:chgData name="McElhinny, Julia S" userId="136ddd1b-229b-40da-933d-3cdd06bdd77a" providerId="ADAL" clId="{A034CCE2-A51A-4DDE-8FEB-DA7307DEE24F}" dt="2022-12-12T17:57:48.579" v="170"/>
          <ac:spMkLst>
            <pc:docMk/>
            <pc:sldMk cId="1794894005" sldId="269"/>
            <ac:spMk id="28" creationId="{AB07AAF4-3691-46DA-8ECC-82B2F77540BE}"/>
          </ac:spMkLst>
        </pc:spChg>
        <pc:spChg chg="mod">
          <ac:chgData name="McElhinny, Julia S" userId="136ddd1b-229b-40da-933d-3cdd06bdd77a" providerId="ADAL" clId="{A034CCE2-A51A-4DDE-8FEB-DA7307DEE24F}" dt="2022-12-12T17:57:48.579" v="170"/>
          <ac:spMkLst>
            <pc:docMk/>
            <pc:sldMk cId="1794894005" sldId="269"/>
            <ac:spMk id="29" creationId="{CACDAFF4-D731-49D7-BEF7-C5B26CC2D5EF}"/>
          </ac:spMkLst>
        </pc:spChg>
        <pc:spChg chg="mod">
          <ac:chgData name="McElhinny, Julia S" userId="136ddd1b-229b-40da-933d-3cdd06bdd77a" providerId="ADAL" clId="{A034CCE2-A51A-4DDE-8FEB-DA7307DEE24F}" dt="2022-12-12T17:57:48.579" v="170"/>
          <ac:spMkLst>
            <pc:docMk/>
            <pc:sldMk cId="1794894005" sldId="269"/>
            <ac:spMk id="34" creationId="{E75F1CA7-147A-4CF4-A730-2FAF3FFF30D5}"/>
          </ac:spMkLst>
        </pc:spChg>
        <pc:spChg chg="mod">
          <ac:chgData name="McElhinny, Julia S" userId="136ddd1b-229b-40da-933d-3cdd06bdd77a" providerId="ADAL" clId="{A034CCE2-A51A-4DDE-8FEB-DA7307DEE24F}" dt="2022-12-12T17:57:48.579" v="170"/>
          <ac:spMkLst>
            <pc:docMk/>
            <pc:sldMk cId="1794894005" sldId="269"/>
            <ac:spMk id="36" creationId="{7CC2D4A9-50C2-4D91-AE88-77E6F511608E}"/>
          </ac:spMkLst>
        </pc:spChg>
        <pc:spChg chg="mod">
          <ac:chgData name="McElhinny, Julia S" userId="136ddd1b-229b-40da-933d-3cdd06bdd77a" providerId="ADAL" clId="{A034CCE2-A51A-4DDE-8FEB-DA7307DEE24F}" dt="2022-12-12T17:23:48.361" v="80" actId="1076"/>
          <ac:spMkLst>
            <pc:docMk/>
            <pc:sldMk cId="1794894005" sldId="269"/>
            <ac:spMk id="38" creationId="{F1B1914F-48F9-4044-A715-9EFB6C115744}"/>
          </ac:spMkLst>
        </pc:spChg>
        <pc:spChg chg="mod">
          <ac:chgData name="McElhinny, Julia S" userId="136ddd1b-229b-40da-933d-3cdd06bdd77a" providerId="ADAL" clId="{A034CCE2-A51A-4DDE-8FEB-DA7307DEE24F}" dt="2022-12-12T17:23:40.187" v="77" actId="1076"/>
          <ac:spMkLst>
            <pc:docMk/>
            <pc:sldMk cId="1794894005" sldId="269"/>
            <ac:spMk id="39" creationId="{6E80D45B-15D5-40CF-82FC-A629329A8218}"/>
          </ac:spMkLst>
        </pc:spChg>
        <pc:spChg chg="mod">
          <ac:chgData name="McElhinny, Julia S" userId="136ddd1b-229b-40da-933d-3cdd06bdd77a" providerId="ADAL" clId="{A034CCE2-A51A-4DDE-8FEB-DA7307DEE24F}" dt="2022-12-12T17:57:48.579" v="170"/>
          <ac:spMkLst>
            <pc:docMk/>
            <pc:sldMk cId="1794894005" sldId="269"/>
            <ac:spMk id="40" creationId="{BEAFD58D-E2C1-492F-AB1B-1E7494DFF440}"/>
          </ac:spMkLst>
        </pc:spChg>
        <pc:spChg chg="mod">
          <ac:chgData name="McElhinny, Julia S" userId="136ddd1b-229b-40da-933d-3cdd06bdd77a" providerId="ADAL" clId="{A034CCE2-A51A-4DDE-8FEB-DA7307DEE24F}" dt="2022-12-12T17:57:48.579" v="170"/>
          <ac:spMkLst>
            <pc:docMk/>
            <pc:sldMk cId="1794894005" sldId="269"/>
            <ac:spMk id="42" creationId="{9A530C39-F5CC-4252-8F44-7E0F0DF2698A}"/>
          </ac:spMkLst>
        </pc:spChg>
        <pc:spChg chg="mod">
          <ac:chgData name="McElhinny, Julia S" userId="136ddd1b-229b-40da-933d-3cdd06bdd77a" providerId="ADAL" clId="{A034CCE2-A51A-4DDE-8FEB-DA7307DEE24F}" dt="2022-12-12T17:57:48.579" v="170"/>
          <ac:spMkLst>
            <pc:docMk/>
            <pc:sldMk cId="1794894005" sldId="269"/>
            <ac:spMk id="44" creationId="{B765D9FC-9975-4B3D-9D26-140D22CF9EF9}"/>
          </ac:spMkLst>
        </pc:spChg>
        <pc:spChg chg="mod">
          <ac:chgData name="McElhinny, Julia S" userId="136ddd1b-229b-40da-933d-3cdd06bdd77a" providerId="ADAL" clId="{A034CCE2-A51A-4DDE-8FEB-DA7307DEE24F}" dt="2022-12-12T17:57:48.579" v="170"/>
          <ac:spMkLst>
            <pc:docMk/>
            <pc:sldMk cId="1794894005" sldId="269"/>
            <ac:spMk id="47" creationId="{0CADC33B-77DB-4538-9FD3-F49221529992}"/>
          </ac:spMkLst>
        </pc:spChg>
        <pc:spChg chg="mod">
          <ac:chgData name="McElhinny, Julia S" userId="136ddd1b-229b-40da-933d-3cdd06bdd77a" providerId="ADAL" clId="{A034CCE2-A51A-4DDE-8FEB-DA7307DEE24F}" dt="2022-12-12T17:57:48.579" v="170"/>
          <ac:spMkLst>
            <pc:docMk/>
            <pc:sldMk cId="1794894005" sldId="269"/>
            <ac:spMk id="49" creationId="{DE7FA40C-AB8E-4871-877E-365EEF2F7D2D}"/>
          </ac:spMkLst>
        </pc:spChg>
        <pc:spChg chg="add del mod">
          <ac:chgData name="McElhinny, Julia S" userId="136ddd1b-229b-40da-933d-3cdd06bdd77a" providerId="ADAL" clId="{A034CCE2-A51A-4DDE-8FEB-DA7307DEE24F}" dt="2022-12-12T17:58:19.582" v="173" actId="478"/>
          <ac:spMkLst>
            <pc:docMk/>
            <pc:sldMk cId="1794894005" sldId="269"/>
            <ac:spMk id="50" creationId="{C84E6918-4C4D-4F11-BEF9-A97ABD7C1FFB}"/>
          </ac:spMkLst>
        </pc:spChg>
        <pc:grpChg chg="add del mod">
          <ac:chgData name="McElhinny, Julia S" userId="136ddd1b-229b-40da-933d-3cdd06bdd77a" providerId="ADAL" clId="{A034CCE2-A51A-4DDE-8FEB-DA7307DEE24F}" dt="2022-12-12T18:00:28.475" v="186" actId="478"/>
          <ac:grpSpMkLst>
            <pc:docMk/>
            <pc:sldMk cId="1794894005" sldId="269"/>
            <ac:grpSpMk id="20" creationId="{37BB3A3A-C115-4301-B307-22D44799451F}"/>
          </ac:grpSpMkLst>
        </pc:grpChg>
        <pc:grpChg chg="mod">
          <ac:chgData name="McElhinny, Julia S" userId="136ddd1b-229b-40da-933d-3cdd06bdd77a" providerId="ADAL" clId="{A034CCE2-A51A-4DDE-8FEB-DA7307DEE24F}" dt="2022-12-12T17:57:48.579" v="170"/>
          <ac:grpSpMkLst>
            <pc:docMk/>
            <pc:sldMk cId="1794894005" sldId="269"/>
            <ac:grpSpMk id="23" creationId="{6A0357B9-DDC4-441E-AD8C-A636B2D931B0}"/>
          </ac:grpSpMkLst>
        </pc:grpChg>
        <pc:grpChg chg="mod">
          <ac:chgData name="McElhinny, Julia S" userId="136ddd1b-229b-40da-933d-3cdd06bdd77a" providerId="ADAL" clId="{A034CCE2-A51A-4DDE-8FEB-DA7307DEE24F}" dt="2022-12-12T17:57:48.579" v="170"/>
          <ac:grpSpMkLst>
            <pc:docMk/>
            <pc:sldMk cId="1794894005" sldId="269"/>
            <ac:grpSpMk id="37" creationId="{07D2246D-0D4F-40B8-BF75-781EAF04FA91}"/>
          </ac:grpSpMkLst>
        </pc:grpChg>
        <pc:grpChg chg="mod">
          <ac:chgData name="McElhinny, Julia S" userId="136ddd1b-229b-40da-933d-3cdd06bdd77a" providerId="ADAL" clId="{A034CCE2-A51A-4DDE-8FEB-DA7307DEE24F}" dt="2022-12-12T17:57:48.579" v="170"/>
          <ac:grpSpMkLst>
            <pc:docMk/>
            <pc:sldMk cId="1794894005" sldId="269"/>
            <ac:grpSpMk id="41" creationId="{7A5BABAE-66B5-43CE-84A1-770702CE2F2C}"/>
          </ac:grpSpMkLst>
        </pc:grpChg>
        <pc:grpChg chg="mod">
          <ac:chgData name="McElhinny, Julia S" userId="136ddd1b-229b-40da-933d-3cdd06bdd77a" providerId="ADAL" clId="{A034CCE2-A51A-4DDE-8FEB-DA7307DEE24F}" dt="2022-12-12T17:57:48.579" v="170"/>
          <ac:grpSpMkLst>
            <pc:docMk/>
            <pc:sldMk cId="1794894005" sldId="269"/>
            <ac:grpSpMk id="43" creationId="{275B0C09-4E60-479E-BED4-0A4F15581EA8}"/>
          </ac:grpSpMkLst>
        </pc:grpChg>
        <pc:grpChg chg="mod">
          <ac:chgData name="McElhinny, Julia S" userId="136ddd1b-229b-40da-933d-3cdd06bdd77a" providerId="ADAL" clId="{A034CCE2-A51A-4DDE-8FEB-DA7307DEE24F}" dt="2022-12-12T17:57:48.579" v="170"/>
          <ac:grpSpMkLst>
            <pc:docMk/>
            <pc:sldMk cId="1794894005" sldId="269"/>
            <ac:grpSpMk id="46" creationId="{DEC44DDF-5706-46D0-B2E3-04623A39212F}"/>
          </ac:grpSpMkLst>
        </pc:grpChg>
        <pc:picChg chg="mod">
          <ac:chgData name="McElhinny, Julia S" userId="136ddd1b-229b-40da-933d-3cdd06bdd77a" providerId="ADAL" clId="{A034CCE2-A51A-4DDE-8FEB-DA7307DEE24F}" dt="2022-12-12T17:23:55.942" v="82" actId="1076"/>
          <ac:picMkLst>
            <pc:docMk/>
            <pc:sldMk cId="1794894005" sldId="269"/>
            <ac:picMk id="12" creationId="{94696F7C-8C07-462E-9DF4-328941A34E60}"/>
          </ac:picMkLst>
        </pc:picChg>
        <pc:picChg chg="add mod">
          <ac:chgData name="McElhinny, Julia S" userId="136ddd1b-229b-40da-933d-3cdd06bdd77a" providerId="ADAL" clId="{A034CCE2-A51A-4DDE-8FEB-DA7307DEE24F}" dt="2022-12-12T17:23:33.317" v="75" actId="1076"/>
          <ac:picMkLst>
            <pc:docMk/>
            <pc:sldMk cId="1794894005" sldId="269"/>
            <ac:picMk id="18" creationId="{8947F03E-7A7D-499F-A0F7-E2EC835171A7}"/>
          </ac:picMkLst>
        </pc:picChg>
        <pc:picChg chg="mod">
          <ac:chgData name="McElhinny, Julia S" userId="136ddd1b-229b-40da-933d-3cdd06bdd77a" providerId="ADAL" clId="{A034CCE2-A51A-4DDE-8FEB-DA7307DEE24F}" dt="2022-12-12T17:57:48.579" v="170"/>
          <ac:picMkLst>
            <pc:docMk/>
            <pc:sldMk cId="1794894005" sldId="269"/>
            <ac:picMk id="21" creationId="{FEA5346D-937B-4C28-BA57-45CC31148E70}"/>
          </ac:picMkLst>
        </pc:picChg>
        <pc:picChg chg="mod">
          <ac:chgData name="McElhinny, Julia S" userId="136ddd1b-229b-40da-933d-3cdd06bdd77a" providerId="ADAL" clId="{A034CCE2-A51A-4DDE-8FEB-DA7307DEE24F}" dt="2022-12-12T17:57:48.579" v="170"/>
          <ac:picMkLst>
            <pc:docMk/>
            <pc:sldMk cId="1794894005" sldId="269"/>
            <ac:picMk id="22" creationId="{53C525F7-9A3F-4E56-8524-D94C8016D546}"/>
          </ac:picMkLst>
        </pc:picChg>
        <pc:picChg chg="mod">
          <ac:chgData name="McElhinny, Julia S" userId="136ddd1b-229b-40da-933d-3cdd06bdd77a" providerId="ADAL" clId="{A034CCE2-A51A-4DDE-8FEB-DA7307DEE24F}" dt="2022-12-12T17:57:48.579" v="170"/>
          <ac:picMkLst>
            <pc:docMk/>
            <pc:sldMk cId="1794894005" sldId="269"/>
            <ac:picMk id="48" creationId="{1F124221-9481-4CA5-A7B3-916BF5EF345B}"/>
          </ac:picMkLst>
        </pc:picChg>
      </pc:sldChg>
      <pc:sldChg chg="delSp del mod">
        <pc:chgData name="McElhinny, Julia S" userId="136ddd1b-229b-40da-933d-3cdd06bdd77a" providerId="ADAL" clId="{A034CCE2-A51A-4DDE-8FEB-DA7307DEE24F}" dt="2022-12-12T17:24:03.815" v="83" actId="2696"/>
        <pc:sldMkLst>
          <pc:docMk/>
          <pc:sldMk cId="3520153572" sldId="270"/>
        </pc:sldMkLst>
        <pc:picChg chg="del">
          <ac:chgData name="McElhinny, Julia S" userId="136ddd1b-229b-40da-933d-3cdd06bdd77a" providerId="ADAL" clId="{A034CCE2-A51A-4DDE-8FEB-DA7307DEE24F}" dt="2022-12-12T17:22:39.911" v="64" actId="21"/>
          <ac:picMkLst>
            <pc:docMk/>
            <pc:sldMk cId="3520153572" sldId="270"/>
            <ac:picMk id="20" creationId="{72A5CAC3-4073-4662-BDF1-DD91B6358632}"/>
          </ac:picMkLst>
        </pc:picChg>
      </pc:sldChg>
      <pc:sldChg chg="addSp modSp mod">
        <pc:chgData name="McElhinny, Julia S" userId="136ddd1b-229b-40da-933d-3cdd06bdd77a" providerId="ADAL" clId="{A034CCE2-A51A-4DDE-8FEB-DA7307DEE24F}" dt="2022-12-12T17:44:10.924" v="140" actId="14100"/>
        <pc:sldMkLst>
          <pc:docMk/>
          <pc:sldMk cId="3337934174" sldId="273"/>
        </pc:sldMkLst>
        <pc:spChg chg="add mod">
          <ac:chgData name="McElhinny, Julia S" userId="136ddd1b-229b-40da-933d-3cdd06bdd77a" providerId="ADAL" clId="{A034CCE2-A51A-4DDE-8FEB-DA7307DEE24F}" dt="2022-12-12T17:21:54.091" v="63" actId="1076"/>
          <ac:spMkLst>
            <pc:docMk/>
            <pc:sldMk cId="3337934174" sldId="273"/>
            <ac:spMk id="9" creationId="{006BD326-EE71-4B0B-959F-7351D53200CD}"/>
          </ac:spMkLst>
        </pc:spChg>
        <pc:spChg chg="mod">
          <ac:chgData name="McElhinny, Julia S" userId="136ddd1b-229b-40da-933d-3cdd06bdd77a" providerId="ADAL" clId="{A034CCE2-A51A-4DDE-8FEB-DA7307DEE24F}" dt="2022-12-12T17:16:26.972" v="20" actId="1076"/>
          <ac:spMkLst>
            <pc:docMk/>
            <pc:sldMk cId="3337934174" sldId="273"/>
            <ac:spMk id="22" creationId="{BA64CD41-FBFE-42CB-8E69-258F8D1AA71A}"/>
          </ac:spMkLst>
        </pc:spChg>
        <pc:picChg chg="add mod modCrop">
          <ac:chgData name="McElhinny, Julia S" userId="136ddd1b-229b-40da-933d-3cdd06bdd77a" providerId="ADAL" clId="{A034CCE2-A51A-4DDE-8FEB-DA7307DEE24F}" dt="2022-12-12T17:44:08.345" v="139" actId="14100"/>
          <ac:picMkLst>
            <pc:docMk/>
            <pc:sldMk cId="3337934174" sldId="273"/>
            <ac:picMk id="7" creationId="{A0F2F470-35CC-4BCB-99C3-297B1B9B21EB}"/>
          </ac:picMkLst>
        </pc:picChg>
        <pc:picChg chg="add mod">
          <ac:chgData name="McElhinny, Julia S" userId="136ddd1b-229b-40da-933d-3cdd06bdd77a" providerId="ADAL" clId="{A034CCE2-A51A-4DDE-8FEB-DA7307DEE24F}" dt="2022-12-12T17:44:10.924" v="140" actId="14100"/>
          <ac:picMkLst>
            <pc:docMk/>
            <pc:sldMk cId="3337934174" sldId="273"/>
            <ac:picMk id="8" creationId="{E1A79049-6774-4182-B9C4-4F77BB7E5FE1}"/>
          </ac:picMkLst>
        </pc:picChg>
        <pc:picChg chg="mod modCrop">
          <ac:chgData name="McElhinny, Julia S" userId="136ddd1b-229b-40da-933d-3cdd06bdd77a" providerId="ADAL" clId="{A034CCE2-A51A-4DDE-8FEB-DA7307DEE24F}" dt="2022-12-12T17:21:35.397" v="54" actId="1076"/>
          <ac:picMkLst>
            <pc:docMk/>
            <pc:sldMk cId="3337934174" sldId="273"/>
            <ac:picMk id="27" creationId="{9BE606FD-1E82-4905-8ECD-5682C0D3C01B}"/>
          </ac:picMkLst>
        </pc:picChg>
      </pc:sldChg>
      <pc:sldChg chg="addSp delSp">
        <pc:chgData name="McElhinny, Julia S" userId="136ddd1b-229b-40da-933d-3cdd06bdd77a" providerId="ADAL" clId="{A034CCE2-A51A-4DDE-8FEB-DA7307DEE24F}" dt="2022-12-12T18:20:20.698" v="368"/>
        <pc:sldMkLst>
          <pc:docMk/>
          <pc:sldMk cId="1933957634" sldId="277"/>
        </pc:sldMkLst>
        <pc:picChg chg="add del">
          <ac:chgData name="McElhinny, Julia S" userId="136ddd1b-229b-40da-933d-3cdd06bdd77a" providerId="ADAL" clId="{A034CCE2-A51A-4DDE-8FEB-DA7307DEE24F}" dt="2022-12-12T18:20:20.698" v="368"/>
          <ac:picMkLst>
            <pc:docMk/>
            <pc:sldMk cId="1933957634" sldId="277"/>
            <ac:picMk id="4" creationId="{B47B374C-1C4E-40A9-AE29-B0D69C426C6F}"/>
          </ac:picMkLst>
        </pc:picChg>
      </pc:sldChg>
      <pc:sldChg chg="delSp modSp del mod delAnim">
        <pc:chgData name="McElhinny, Julia S" userId="136ddd1b-229b-40da-933d-3cdd06bdd77a" providerId="ADAL" clId="{A034CCE2-A51A-4DDE-8FEB-DA7307DEE24F}" dt="2022-12-12T18:20:51.434" v="372" actId="47"/>
        <pc:sldMkLst>
          <pc:docMk/>
          <pc:sldMk cId="3636906094" sldId="278"/>
        </pc:sldMkLst>
        <pc:spChg chg="mod">
          <ac:chgData name="McElhinny, Julia S" userId="136ddd1b-229b-40da-933d-3cdd06bdd77a" providerId="ADAL" clId="{A034CCE2-A51A-4DDE-8FEB-DA7307DEE24F}" dt="2022-12-12T18:03:49.017" v="327" actId="1076"/>
          <ac:spMkLst>
            <pc:docMk/>
            <pc:sldMk cId="3636906094" sldId="278"/>
            <ac:spMk id="9" creationId="{F164C571-4AB8-4B6E-BE85-5993B41A20F7}"/>
          </ac:spMkLst>
        </pc:spChg>
        <pc:spChg chg="del">
          <ac:chgData name="McElhinny, Julia S" userId="136ddd1b-229b-40da-933d-3cdd06bdd77a" providerId="ADAL" clId="{A034CCE2-A51A-4DDE-8FEB-DA7307DEE24F}" dt="2022-12-12T18:01:30.669" v="210" actId="21"/>
          <ac:spMkLst>
            <pc:docMk/>
            <pc:sldMk cId="3636906094" sldId="278"/>
            <ac:spMk id="35" creationId="{13207D3A-E36D-4C52-9A05-36FA52E610C9}"/>
          </ac:spMkLst>
        </pc:spChg>
        <pc:spChg chg="mod">
          <ac:chgData name="McElhinny, Julia S" userId="136ddd1b-229b-40da-933d-3cdd06bdd77a" providerId="ADAL" clId="{A034CCE2-A51A-4DDE-8FEB-DA7307DEE24F}" dt="2022-12-12T17:15:53.200" v="19" actId="20577"/>
          <ac:spMkLst>
            <pc:docMk/>
            <pc:sldMk cId="3636906094" sldId="278"/>
            <ac:spMk id="36" creationId="{3192BA16-AAA2-482E-BCB0-578E8471FECF}"/>
          </ac:spMkLst>
        </pc:spChg>
        <pc:spChg chg="del">
          <ac:chgData name="McElhinny, Julia S" userId="136ddd1b-229b-40da-933d-3cdd06bdd77a" providerId="ADAL" clId="{A034CCE2-A51A-4DDE-8FEB-DA7307DEE24F}" dt="2022-12-12T18:01:30.669" v="210" actId="21"/>
          <ac:spMkLst>
            <pc:docMk/>
            <pc:sldMk cId="3636906094" sldId="278"/>
            <ac:spMk id="45" creationId="{619BDA68-2675-45D8-A20C-EC18C1592868}"/>
          </ac:spMkLst>
        </pc:spChg>
        <pc:grpChg chg="del mod">
          <ac:chgData name="McElhinny, Julia S" userId="136ddd1b-229b-40da-933d-3cdd06bdd77a" providerId="ADAL" clId="{A034CCE2-A51A-4DDE-8FEB-DA7307DEE24F}" dt="2022-12-12T18:01:30.669" v="210" actId="21"/>
          <ac:grpSpMkLst>
            <pc:docMk/>
            <pc:sldMk cId="3636906094" sldId="278"/>
            <ac:grpSpMk id="38" creationId="{363ED74A-B1F0-418B-A273-D9D5DB0AC448}"/>
          </ac:grpSpMkLst>
        </pc:grpChg>
        <pc:picChg chg="mod">
          <ac:chgData name="McElhinny, Julia S" userId="136ddd1b-229b-40da-933d-3cdd06bdd77a" providerId="ADAL" clId="{A034CCE2-A51A-4DDE-8FEB-DA7307DEE24F}" dt="2022-12-12T18:03:39.570" v="324" actId="1076"/>
          <ac:picMkLst>
            <pc:docMk/>
            <pc:sldMk cId="3636906094" sldId="278"/>
            <ac:picMk id="8" creationId="{BC0FA6EE-68E0-44C8-A8F6-BD24186CA0F5}"/>
          </ac:picMkLst>
        </pc:picChg>
      </pc:sldChg>
      <pc:sldChg chg="modSp mod">
        <pc:chgData name="McElhinny, Julia S" userId="136ddd1b-229b-40da-933d-3cdd06bdd77a" providerId="ADAL" clId="{A034CCE2-A51A-4DDE-8FEB-DA7307DEE24F}" dt="2022-12-12T21:59:19.062" v="488" actId="20577"/>
        <pc:sldMkLst>
          <pc:docMk/>
          <pc:sldMk cId="1737258343" sldId="284"/>
        </pc:sldMkLst>
        <pc:spChg chg="mod">
          <ac:chgData name="McElhinny, Julia S" userId="136ddd1b-229b-40da-933d-3cdd06bdd77a" providerId="ADAL" clId="{A034CCE2-A51A-4DDE-8FEB-DA7307DEE24F}" dt="2022-12-12T21:59:19.062" v="488" actId="20577"/>
          <ac:spMkLst>
            <pc:docMk/>
            <pc:sldMk cId="1737258343" sldId="284"/>
            <ac:spMk id="5" creationId="{AB4767BC-D747-4622-A43C-B0B46BFADFD5}"/>
          </ac:spMkLst>
        </pc:spChg>
      </pc:sldChg>
      <pc:sldChg chg="add">
        <pc:chgData name="McElhinny, Julia S" userId="136ddd1b-229b-40da-933d-3cdd06bdd77a" providerId="ADAL" clId="{A034CCE2-A51A-4DDE-8FEB-DA7307DEE24F}" dt="2022-12-12T17:34:38.325" v="127"/>
        <pc:sldMkLst>
          <pc:docMk/>
          <pc:sldMk cId="773950954" sldId="286"/>
        </pc:sldMkLst>
      </pc:sldChg>
      <pc:sldChg chg="del">
        <pc:chgData name="McElhinny, Julia S" userId="136ddd1b-229b-40da-933d-3cdd06bdd77a" providerId="ADAL" clId="{A034CCE2-A51A-4DDE-8FEB-DA7307DEE24F}" dt="2022-12-12T17:34:34.096" v="126" actId="2696"/>
        <pc:sldMkLst>
          <pc:docMk/>
          <pc:sldMk cId="2873984307" sldId="286"/>
        </pc:sldMkLst>
      </pc:sldChg>
      <pc:sldChg chg="ord">
        <pc:chgData name="McElhinny, Julia S" userId="136ddd1b-229b-40da-933d-3cdd06bdd77a" providerId="ADAL" clId="{A034CCE2-A51A-4DDE-8FEB-DA7307DEE24F}" dt="2022-12-15T15:39:56.611" v="1182"/>
        <pc:sldMkLst>
          <pc:docMk/>
          <pc:sldMk cId="1803622312" sldId="287"/>
        </pc:sldMkLst>
      </pc:sldChg>
      <pc:sldChg chg="addSp delSp modSp mod modAnim">
        <pc:chgData name="McElhinny, Julia S" userId="136ddd1b-229b-40da-933d-3cdd06bdd77a" providerId="ADAL" clId="{A034CCE2-A51A-4DDE-8FEB-DA7307DEE24F}" dt="2022-12-12T18:14:50.020" v="366" actId="20577"/>
        <pc:sldMkLst>
          <pc:docMk/>
          <pc:sldMk cId="1515441924" sldId="291"/>
        </pc:sldMkLst>
        <pc:spChg chg="add mod">
          <ac:chgData name="McElhinny, Julia S" userId="136ddd1b-229b-40da-933d-3cdd06bdd77a" providerId="ADAL" clId="{A034CCE2-A51A-4DDE-8FEB-DA7307DEE24F}" dt="2022-12-12T17:36:38.149" v="138" actId="164"/>
          <ac:spMkLst>
            <pc:docMk/>
            <pc:sldMk cId="1515441924" sldId="291"/>
            <ac:spMk id="2" creationId="{7A29F7FF-A92D-476F-B574-D4F4BEE05122}"/>
          </ac:spMkLst>
        </pc:spChg>
        <pc:spChg chg="mod">
          <ac:chgData name="McElhinny, Julia S" userId="136ddd1b-229b-40da-933d-3cdd06bdd77a" providerId="ADAL" clId="{A034CCE2-A51A-4DDE-8FEB-DA7307DEE24F}" dt="2022-12-12T18:14:50.020" v="366" actId="20577"/>
          <ac:spMkLst>
            <pc:docMk/>
            <pc:sldMk cId="1515441924" sldId="291"/>
            <ac:spMk id="7" creationId="{A1DDEBC3-0D55-4B66-A0B0-248CFB3AB307}"/>
          </ac:spMkLst>
        </pc:spChg>
        <pc:spChg chg="mod topLvl">
          <ac:chgData name="McElhinny, Julia S" userId="136ddd1b-229b-40da-933d-3cdd06bdd77a" providerId="ADAL" clId="{A034CCE2-A51A-4DDE-8FEB-DA7307DEE24F}" dt="2022-12-12T17:44:41.034" v="141" actId="165"/>
          <ac:spMkLst>
            <pc:docMk/>
            <pc:sldMk cId="1515441924" sldId="291"/>
            <ac:spMk id="17" creationId="{372F641A-3133-434B-8859-203FA8995F15}"/>
          </ac:spMkLst>
        </pc:spChg>
        <pc:spChg chg="mod topLvl">
          <ac:chgData name="McElhinny, Julia S" userId="136ddd1b-229b-40da-933d-3cdd06bdd77a" providerId="ADAL" clId="{A034CCE2-A51A-4DDE-8FEB-DA7307DEE24F}" dt="2022-12-12T17:44:41.034" v="141" actId="165"/>
          <ac:spMkLst>
            <pc:docMk/>
            <pc:sldMk cId="1515441924" sldId="291"/>
            <ac:spMk id="18" creationId="{04446027-4B54-4839-8256-D702DF9467B8}"/>
          </ac:spMkLst>
        </pc:spChg>
        <pc:spChg chg="mod topLvl">
          <ac:chgData name="McElhinny, Julia S" userId="136ddd1b-229b-40da-933d-3cdd06bdd77a" providerId="ADAL" clId="{A034CCE2-A51A-4DDE-8FEB-DA7307DEE24F}" dt="2022-12-12T17:44:41.034" v="141" actId="165"/>
          <ac:spMkLst>
            <pc:docMk/>
            <pc:sldMk cId="1515441924" sldId="291"/>
            <ac:spMk id="19" creationId="{A92C2E5A-52F5-4D29-9217-ABA116338077}"/>
          </ac:spMkLst>
        </pc:spChg>
        <pc:spChg chg="mod topLvl">
          <ac:chgData name="McElhinny, Julia S" userId="136ddd1b-229b-40da-933d-3cdd06bdd77a" providerId="ADAL" clId="{A034CCE2-A51A-4DDE-8FEB-DA7307DEE24F}" dt="2022-12-12T17:44:41.034" v="141" actId="165"/>
          <ac:spMkLst>
            <pc:docMk/>
            <pc:sldMk cId="1515441924" sldId="291"/>
            <ac:spMk id="20" creationId="{88A90F4C-86D4-4EB7-9A28-F18D5C765F9A}"/>
          </ac:spMkLst>
        </pc:spChg>
        <pc:spChg chg="mod topLvl">
          <ac:chgData name="McElhinny, Julia S" userId="136ddd1b-229b-40da-933d-3cdd06bdd77a" providerId="ADAL" clId="{A034CCE2-A51A-4DDE-8FEB-DA7307DEE24F}" dt="2022-12-12T17:44:41.034" v="141" actId="165"/>
          <ac:spMkLst>
            <pc:docMk/>
            <pc:sldMk cId="1515441924" sldId="291"/>
            <ac:spMk id="21" creationId="{986BADEE-5DB8-4066-9834-BD82620D1E81}"/>
          </ac:spMkLst>
        </pc:spChg>
        <pc:grpChg chg="add mod">
          <ac:chgData name="McElhinny, Julia S" userId="136ddd1b-229b-40da-933d-3cdd06bdd77a" providerId="ADAL" clId="{A034CCE2-A51A-4DDE-8FEB-DA7307DEE24F}" dt="2022-12-12T17:36:38.149" v="138" actId="164"/>
          <ac:grpSpMkLst>
            <pc:docMk/>
            <pc:sldMk cId="1515441924" sldId="291"/>
            <ac:grpSpMk id="4" creationId="{04998B45-37C6-458C-8355-AEADA34FFB7D}"/>
          </ac:grpSpMkLst>
        </pc:grpChg>
        <pc:grpChg chg="del">
          <ac:chgData name="McElhinny, Julia S" userId="136ddd1b-229b-40da-933d-3cdd06bdd77a" providerId="ADAL" clId="{A034CCE2-A51A-4DDE-8FEB-DA7307DEE24F}" dt="2022-12-12T17:44:41.034" v="141" actId="165"/>
          <ac:grpSpMkLst>
            <pc:docMk/>
            <pc:sldMk cId="1515441924" sldId="291"/>
            <ac:grpSpMk id="25" creationId="{2DC311C1-C20A-4667-B515-D4C80702148B}"/>
          </ac:grpSpMkLst>
        </pc:grpChg>
        <pc:picChg chg="mod modCrop">
          <ac:chgData name="McElhinny, Julia S" userId="136ddd1b-229b-40da-933d-3cdd06bdd77a" providerId="ADAL" clId="{A034CCE2-A51A-4DDE-8FEB-DA7307DEE24F}" dt="2022-12-12T17:36:38.149" v="138" actId="164"/>
          <ac:picMkLst>
            <pc:docMk/>
            <pc:sldMk cId="1515441924" sldId="291"/>
            <ac:picMk id="9" creationId="{6DFEC39B-ECBF-44DD-8A47-6B086F982EC0}"/>
          </ac:picMkLst>
        </pc:picChg>
        <pc:picChg chg="mod topLvl">
          <ac:chgData name="McElhinny, Julia S" userId="136ddd1b-229b-40da-933d-3cdd06bdd77a" providerId="ADAL" clId="{A034CCE2-A51A-4DDE-8FEB-DA7307DEE24F}" dt="2022-12-12T17:44:41.034" v="141" actId="165"/>
          <ac:picMkLst>
            <pc:docMk/>
            <pc:sldMk cId="1515441924" sldId="291"/>
            <ac:picMk id="14" creationId="{F9DDA48C-7333-456A-B371-AD6A2D7ED811}"/>
          </ac:picMkLst>
        </pc:picChg>
      </pc:sldChg>
      <pc:sldChg chg="addSp modSp mod">
        <pc:chgData name="McElhinny, Julia S" userId="136ddd1b-229b-40da-933d-3cdd06bdd77a" providerId="ADAL" clId="{A034CCE2-A51A-4DDE-8FEB-DA7307DEE24F}" dt="2022-12-13T20:01:02.852" v="1080" actId="14100"/>
        <pc:sldMkLst>
          <pc:docMk/>
          <pc:sldMk cId="2801921659" sldId="292"/>
        </pc:sldMkLst>
        <pc:spChg chg="mod">
          <ac:chgData name="McElhinny, Julia S" userId="136ddd1b-229b-40da-933d-3cdd06bdd77a" providerId="ADAL" clId="{A034CCE2-A51A-4DDE-8FEB-DA7307DEE24F}" dt="2022-12-12T21:59:25.967" v="489" actId="20577"/>
          <ac:spMkLst>
            <pc:docMk/>
            <pc:sldMk cId="2801921659" sldId="292"/>
            <ac:spMk id="5" creationId="{AB4767BC-D747-4622-A43C-B0B46BFADFD5}"/>
          </ac:spMkLst>
        </pc:spChg>
        <pc:grpChg chg="add mod">
          <ac:chgData name="McElhinny, Julia S" userId="136ddd1b-229b-40da-933d-3cdd06bdd77a" providerId="ADAL" clId="{A034CCE2-A51A-4DDE-8FEB-DA7307DEE24F}" dt="2022-12-13T20:01:01.378" v="1077" actId="164"/>
          <ac:grpSpMkLst>
            <pc:docMk/>
            <pc:sldMk cId="2801921659" sldId="292"/>
            <ac:grpSpMk id="3" creationId="{C57DBD6F-234C-4038-9513-41F2A3416C20}"/>
          </ac:grpSpMkLst>
        </pc:grpChg>
        <pc:grpChg chg="mod">
          <ac:chgData name="McElhinny, Julia S" userId="136ddd1b-229b-40da-933d-3cdd06bdd77a" providerId="ADAL" clId="{A034CCE2-A51A-4DDE-8FEB-DA7307DEE24F}" dt="2022-12-13T20:01:02.346" v="1079" actId="14100"/>
          <ac:grpSpMkLst>
            <pc:docMk/>
            <pc:sldMk cId="2801921659" sldId="292"/>
            <ac:grpSpMk id="7" creationId="{BDE04759-E95A-4598-A49F-54CBA15F9025}"/>
          </ac:grpSpMkLst>
        </pc:grpChg>
        <pc:picChg chg="mod">
          <ac:chgData name="McElhinny, Julia S" userId="136ddd1b-229b-40da-933d-3cdd06bdd77a" providerId="ADAL" clId="{A034CCE2-A51A-4DDE-8FEB-DA7307DEE24F}" dt="2022-12-13T20:01:01.378" v="1077" actId="164"/>
          <ac:picMkLst>
            <pc:docMk/>
            <pc:sldMk cId="2801921659" sldId="292"/>
            <ac:picMk id="4" creationId="{7A6D6D27-8423-4BA7-9D87-C12F5A887C49}"/>
          </ac:picMkLst>
        </pc:picChg>
        <pc:picChg chg="mod">
          <ac:chgData name="McElhinny, Julia S" userId="136ddd1b-229b-40da-933d-3cdd06bdd77a" providerId="ADAL" clId="{A034CCE2-A51A-4DDE-8FEB-DA7307DEE24F}" dt="2022-12-13T20:01:02.852" v="1080" actId="14100"/>
          <ac:picMkLst>
            <pc:docMk/>
            <pc:sldMk cId="2801921659" sldId="292"/>
            <ac:picMk id="6" creationId="{1D263897-2635-40C4-96D4-7672107C8E37}"/>
          </ac:picMkLst>
        </pc:picChg>
        <pc:picChg chg="mod">
          <ac:chgData name="McElhinny, Julia S" userId="136ddd1b-229b-40da-933d-3cdd06bdd77a" providerId="ADAL" clId="{A034CCE2-A51A-4DDE-8FEB-DA7307DEE24F}" dt="2022-12-13T20:01:01.378" v="1077" actId="164"/>
          <ac:picMkLst>
            <pc:docMk/>
            <pc:sldMk cId="2801921659" sldId="292"/>
            <ac:picMk id="11" creationId="{EB221FBD-F759-4E7E-BE96-42716FE30FAD}"/>
          </ac:picMkLst>
        </pc:picChg>
      </pc:sldChg>
      <pc:sldChg chg="del">
        <pc:chgData name="McElhinny, Julia S" userId="136ddd1b-229b-40da-933d-3cdd06bdd77a" providerId="ADAL" clId="{A034CCE2-A51A-4DDE-8FEB-DA7307DEE24F}" dt="2022-12-12T17:34:34.096" v="126" actId="2696"/>
        <pc:sldMkLst>
          <pc:docMk/>
          <pc:sldMk cId="1563178854" sldId="293"/>
        </pc:sldMkLst>
      </pc:sldChg>
      <pc:sldChg chg="add">
        <pc:chgData name="McElhinny, Julia S" userId="136ddd1b-229b-40da-933d-3cdd06bdd77a" providerId="ADAL" clId="{A034CCE2-A51A-4DDE-8FEB-DA7307DEE24F}" dt="2022-12-12T17:34:38.325" v="127"/>
        <pc:sldMkLst>
          <pc:docMk/>
          <pc:sldMk cId="1820293593" sldId="293"/>
        </pc:sldMkLst>
      </pc:sldChg>
      <pc:sldChg chg="delSp del mod">
        <pc:chgData name="McElhinny, Julia S" userId="136ddd1b-229b-40da-933d-3cdd06bdd77a" providerId="ADAL" clId="{A034CCE2-A51A-4DDE-8FEB-DA7307DEE24F}" dt="2022-12-12T17:19:47.361" v="31" actId="2696"/>
        <pc:sldMkLst>
          <pc:docMk/>
          <pc:sldMk cId="27986219" sldId="294"/>
        </pc:sldMkLst>
        <pc:spChg chg="del">
          <ac:chgData name="McElhinny, Julia S" userId="136ddd1b-229b-40da-933d-3cdd06bdd77a" providerId="ADAL" clId="{A034CCE2-A51A-4DDE-8FEB-DA7307DEE24F}" dt="2022-12-12T17:19:41.807" v="30" actId="21"/>
          <ac:spMkLst>
            <pc:docMk/>
            <pc:sldMk cId="27986219" sldId="294"/>
            <ac:spMk id="13" creationId="{C9124866-1AE2-4E8F-A582-DABD71B0178F}"/>
          </ac:spMkLst>
        </pc:spChg>
        <pc:picChg chg="del">
          <ac:chgData name="McElhinny, Julia S" userId="136ddd1b-229b-40da-933d-3cdd06bdd77a" providerId="ADAL" clId="{A034CCE2-A51A-4DDE-8FEB-DA7307DEE24F}" dt="2022-12-12T17:16:30.597" v="21" actId="21"/>
          <ac:picMkLst>
            <pc:docMk/>
            <pc:sldMk cId="27986219" sldId="294"/>
            <ac:picMk id="10" creationId="{7EBDD70F-74B5-4466-94F9-F8648353CBE2}"/>
          </ac:picMkLst>
        </pc:picChg>
        <pc:picChg chg="del">
          <ac:chgData name="McElhinny, Julia S" userId="136ddd1b-229b-40da-933d-3cdd06bdd77a" providerId="ADAL" clId="{A034CCE2-A51A-4DDE-8FEB-DA7307DEE24F}" dt="2022-12-12T17:19:27.644" v="26" actId="21"/>
          <ac:picMkLst>
            <pc:docMk/>
            <pc:sldMk cId="27986219" sldId="294"/>
            <ac:picMk id="12" creationId="{70D35B85-29D6-486C-926B-928A204FA5E1}"/>
          </ac:picMkLst>
        </pc:picChg>
      </pc:sldChg>
      <pc:sldChg chg="modNotesTx">
        <pc:chgData name="McElhinny, Julia S" userId="136ddd1b-229b-40da-933d-3cdd06bdd77a" providerId="ADAL" clId="{A034CCE2-A51A-4DDE-8FEB-DA7307DEE24F}" dt="2022-12-20T18:40:53.972" v="1268" actId="20577"/>
        <pc:sldMkLst>
          <pc:docMk/>
          <pc:sldMk cId="2970140490" sldId="295"/>
        </pc:sldMkLst>
      </pc:sldChg>
      <pc:sldChg chg="addSp delSp modSp mod delAnim modAnim">
        <pc:chgData name="McElhinny, Julia S" userId="136ddd1b-229b-40da-933d-3cdd06bdd77a" providerId="ADAL" clId="{A034CCE2-A51A-4DDE-8FEB-DA7307DEE24F}" dt="2022-12-15T15:38:52.242" v="1178"/>
        <pc:sldMkLst>
          <pc:docMk/>
          <pc:sldMk cId="3044795797" sldId="296"/>
        </pc:sldMkLst>
        <pc:spChg chg="add del">
          <ac:chgData name="McElhinny, Julia S" userId="136ddd1b-229b-40da-933d-3cdd06bdd77a" providerId="ADAL" clId="{A034CCE2-A51A-4DDE-8FEB-DA7307DEE24F}" dt="2022-12-12T17:25:47.966" v="86" actId="11529"/>
          <ac:spMkLst>
            <pc:docMk/>
            <pc:sldMk cId="3044795797" sldId="296"/>
            <ac:spMk id="4" creationId="{D676EB56-37D3-4B9C-A12A-964E1B6CA22A}"/>
          </ac:spMkLst>
        </pc:spChg>
        <pc:spChg chg="add del mod">
          <ac:chgData name="McElhinny, Julia S" userId="136ddd1b-229b-40da-933d-3cdd06bdd77a" providerId="ADAL" clId="{A034CCE2-A51A-4DDE-8FEB-DA7307DEE24F}" dt="2022-12-13T17:31:31.722" v="754" actId="478"/>
          <ac:spMkLst>
            <pc:docMk/>
            <pc:sldMk cId="3044795797" sldId="296"/>
            <ac:spMk id="7" creationId="{04E9B3C1-47D6-4813-AF7F-F3AD0694A655}"/>
          </ac:spMkLst>
        </pc:spChg>
        <pc:spChg chg="del">
          <ac:chgData name="McElhinny, Julia S" userId="136ddd1b-229b-40da-933d-3cdd06bdd77a" providerId="ADAL" clId="{A034CCE2-A51A-4DDE-8FEB-DA7307DEE24F}" dt="2022-12-13T17:44:47.245" v="767" actId="478"/>
          <ac:spMkLst>
            <pc:docMk/>
            <pc:sldMk cId="3044795797" sldId="296"/>
            <ac:spMk id="9" creationId="{45053053-2AEC-426A-9D50-DC78EB8A8E5A}"/>
          </ac:spMkLst>
        </pc:spChg>
        <pc:spChg chg="mod topLvl">
          <ac:chgData name="McElhinny, Julia S" userId="136ddd1b-229b-40da-933d-3cdd06bdd77a" providerId="ADAL" clId="{A034CCE2-A51A-4DDE-8FEB-DA7307DEE24F}" dt="2022-12-14T23:38:28.959" v="1176" actId="1076"/>
          <ac:spMkLst>
            <pc:docMk/>
            <pc:sldMk cId="3044795797" sldId="296"/>
            <ac:spMk id="10" creationId="{82FEAA0D-91FD-4D66-949D-E75F82FD761F}"/>
          </ac:spMkLst>
        </pc:spChg>
        <pc:spChg chg="add del mod">
          <ac:chgData name="McElhinny, Julia S" userId="136ddd1b-229b-40da-933d-3cdd06bdd77a" providerId="ADAL" clId="{A034CCE2-A51A-4DDE-8FEB-DA7307DEE24F}" dt="2022-12-13T17:31:27.304" v="753" actId="478"/>
          <ac:spMkLst>
            <pc:docMk/>
            <pc:sldMk cId="3044795797" sldId="296"/>
            <ac:spMk id="12" creationId="{227180F6-F416-4F97-BCF5-4D7CE61957AC}"/>
          </ac:spMkLst>
        </pc:spChg>
        <pc:spChg chg="add del mod">
          <ac:chgData name="McElhinny, Julia S" userId="136ddd1b-229b-40da-933d-3cdd06bdd77a" providerId="ADAL" clId="{A034CCE2-A51A-4DDE-8FEB-DA7307DEE24F}" dt="2022-12-12T17:28:07.186" v="119" actId="478"/>
          <ac:spMkLst>
            <pc:docMk/>
            <pc:sldMk cId="3044795797" sldId="296"/>
            <ac:spMk id="13" creationId="{798F98CC-2C45-4072-B4D5-8D8AF1C47675}"/>
          </ac:spMkLst>
        </pc:spChg>
        <pc:spChg chg="add del mod topLvl">
          <ac:chgData name="McElhinny, Julia S" userId="136ddd1b-229b-40da-933d-3cdd06bdd77a" providerId="ADAL" clId="{A034CCE2-A51A-4DDE-8FEB-DA7307DEE24F}" dt="2022-12-13T17:31:33.910" v="755" actId="478"/>
          <ac:spMkLst>
            <pc:docMk/>
            <pc:sldMk cId="3044795797" sldId="296"/>
            <ac:spMk id="14" creationId="{2AC2FACD-8034-41C5-BD33-12CB5A5777C3}"/>
          </ac:spMkLst>
        </pc:spChg>
        <pc:spChg chg="add mod">
          <ac:chgData name="McElhinny, Julia S" userId="136ddd1b-229b-40da-933d-3cdd06bdd77a" providerId="ADAL" clId="{A034CCE2-A51A-4DDE-8FEB-DA7307DEE24F}" dt="2022-12-14T23:38:05.955" v="1174" actId="1076"/>
          <ac:spMkLst>
            <pc:docMk/>
            <pc:sldMk cId="3044795797" sldId="296"/>
            <ac:spMk id="15" creationId="{6E91AEF0-A23F-484E-A8D8-46DC390B18BC}"/>
          </ac:spMkLst>
        </pc:spChg>
        <pc:spChg chg="add mod">
          <ac:chgData name="McElhinny, Julia S" userId="136ddd1b-229b-40da-933d-3cdd06bdd77a" providerId="ADAL" clId="{A034CCE2-A51A-4DDE-8FEB-DA7307DEE24F}" dt="2022-12-14T23:36:08.288" v="1147" actId="1076"/>
          <ac:spMkLst>
            <pc:docMk/>
            <pc:sldMk cId="3044795797" sldId="296"/>
            <ac:spMk id="19" creationId="{A37A915A-498C-42EE-9488-334B771B0442}"/>
          </ac:spMkLst>
        </pc:spChg>
        <pc:spChg chg="add mod">
          <ac:chgData name="McElhinny, Julia S" userId="136ddd1b-229b-40da-933d-3cdd06bdd77a" providerId="ADAL" clId="{A034CCE2-A51A-4DDE-8FEB-DA7307DEE24F}" dt="2022-12-14T23:38:12.001" v="1175" actId="1076"/>
          <ac:spMkLst>
            <pc:docMk/>
            <pc:sldMk cId="3044795797" sldId="296"/>
            <ac:spMk id="21" creationId="{18344C99-05AD-4AE6-87FB-B04616BE98E4}"/>
          </ac:spMkLst>
        </pc:spChg>
        <pc:spChg chg="add mod">
          <ac:chgData name="McElhinny, Julia S" userId="136ddd1b-229b-40da-933d-3cdd06bdd77a" providerId="ADAL" clId="{A034CCE2-A51A-4DDE-8FEB-DA7307DEE24F}" dt="2022-12-14T23:36:01.859" v="1145" actId="1076"/>
          <ac:spMkLst>
            <pc:docMk/>
            <pc:sldMk cId="3044795797" sldId="296"/>
            <ac:spMk id="23" creationId="{A7C409F5-0DAC-4ABF-9DA9-EA4F4E971045}"/>
          </ac:spMkLst>
        </pc:spChg>
        <pc:spChg chg="add mod">
          <ac:chgData name="McElhinny, Julia S" userId="136ddd1b-229b-40da-933d-3cdd06bdd77a" providerId="ADAL" clId="{A034CCE2-A51A-4DDE-8FEB-DA7307DEE24F}" dt="2022-12-14T23:35:42.404" v="1141" actId="1076"/>
          <ac:spMkLst>
            <pc:docMk/>
            <pc:sldMk cId="3044795797" sldId="296"/>
            <ac:spMk id="24" creationId="{78196DD1-8BB6-485A-B444-E8CB615AAC43}"/>
          </ac:spMkLst>
        </pc:spChg>
        <pc:grpChg chg="del mod">
          <ac:chgData name="McElhinny, Julia S" userId="136ddd1b-229b-40da-933d-3cdd06bdd77a" providerId="ADAL" clId="{A034CCE2-A51A-4DDE-8FEB-DA7307DEE24F}" dt="2022-12-13T17:31:18.706" v="751" actId="478"/>
          <ac:grpSpMkLst>
            <pc:docMk/>
            <pc:sldMk cId="3044795797" sldId="296"/>
            <ac:grpSpMk id="11" creationId="{D7D76F9F-E759-47C1-B448-6B5C2949253B}"/>
          </ac:grpSpMkLst>
        </pc:grpChg>
        <pc:grpChg chg="add del mod">
          <ac:chgData name="McElhinny, Julia S" userId="136ddd1b-229b-40da-933d-3cdd06bdd77a" providerId="ADAL" clId="{A034CCE2-A51A-4DDE-8FEB-DA7307DEE24F}" dt="2022-12-13T17:31:33.910" v="755" actId="478"/>
          <ac:grpSpMkLst>
            <pc:docMk/>
            <pc:sldMk cId="3044795797" sldId="296"/>
            <ac:grpSpMk id="15" creationId="{D32884D2-00D9-423C-8C38-E69A12010976}"/>
          </ac:grpSpMkLst>
        </pc:grpChg>
        <pc:picChg chg="add mod">
          <ac:chgData name="McElhinny, Julia S" userId="136ddd1b-229b-40da-933d-3cdd06bdd77a" providerId="ADAL" clId="{A034CCE2-A51A-4DDE-8FEB-DA7307DEE24F}" dt="2022-12-14T23:35:34.380" v="1139" actId="1076"/>
          <ac:picMkLst>
            <pc:docMk/>
            <pc:sldMk cId="3044795797" sldId="296"/>
            <ac:picMk id="4" creationId="{21E64F02-F72A-47D0-86E0-5A4F8CA25D0D}"/>
          </ac:picMkLst>
        </pc:picChg>
        <pc:picChg chg="del">
          <ac:chgData name="McElhinny, Julia S" userId="136ddd1b-229b-40da-933d-3cdd06bdd77a" providerId="ADAL" clId="{A034CCE2-A51A-4DDE-8FEB-DA7307DEE24F}" dt="2022-12-13T17:31:18.706" v="751" actId="478"/>
          <ac:picMkLst>
            <pc:docMk/>
            <pc:sldMk cId="3044795797" sldId="296"/>
            <ac:picMk id="8" creationId="{F6BE6901-DDAD-4F3D-8AD1-E51062675E39}"/>
          </ac:picMkLst>
        </pc:picChg>
        <pc:picChg chg="add del mod modCrop">
          <ac:chgData name="McElhinny, Julia S" userId="136ddd1b-229b-40da-933d-3cdd06bdd77a" providerId="ADAL" clId="{A034CCE2-A51A-4DDE-8FEB-DA7307DEE24F}" dt="2022-12-13T17:45:22.789" v="772" actId="478"/>
          <ac:picMkLst>
            <pc:docMk/>
            <pc:sldMk cId="3044795797" sldId="296"/>
            <ac:picMk id="18" creationId="{6D618CC2-34E2-4892-BBA5-77F5C993774F}"/>
          </ac:picMkLst>
        </pc:picChg>
        <pc:picChg chg="add mod">
          <ac:chgData name="McElhinny, Julia S" userId="136ddd1b-229b-40da-933d-3cdd06bdd77a" providerId="ADAL" clId="{A034CCE2-A51A-4DDE-8FEB-DA7307DEE24F}" dt="2022-12-14T23:35:46.150" v="1142" actId="14100"/>
          <ac:picMkLst>
            <pc:docMk/>
            <pc:sldMk cId="3044795797" sldId="296"/>
            <ac:picMk id="1026" creationId="{AE3DED60-9B29-415D-BC00-39AA90A62D96}"/>
          </ac:picMkLst>
        </pc:picChg>
        <pc:picChg chg="add del mod">
          <ac:chgData name="McElhinny, Julia S" userId="136ddd1b-229b-40da-933d-3cdd06bdd77a" providerId="ADAL" clId="{A034CCE2-A51A-4DDE-8FEB-DA7307DEE24F}" dt="2022-12-14T23:33:58.376" v="1081" actId="478"/>
          <ac:picMkLst>
            <pc:docMk/>
            <pc:sldMk cId="3044795797" sldId="296"/>
            <ac:picMk id="1027" creationId="{C436EDE4-8614-495C-851A-0A8264EEFB55}"/>
          </ac:picMkLst>
        </pc:picChg>
        <pc:cxnChg chg="add mod">
          <ac:chgData name="McElhinny, Julia S" userId="136ddd1b-229b-40da-933d-3cdd06bdd77a" providerId="ADAL" clId="{A034CCE2-A51A-4DDE-8FEB-DA7307DEE24F}" dt="2022-12-12T22:58:08.666" v="747" actId="208"/>
          <ac:cxnSpMkLst>
            <pc:docMk/>
            <pc:sldMk cId="3044795797" sldId="296"/>
            <ac:cxnSpMk id="13" creationId="{C3773ADF-3521-495D-95B5-D515520BBB7D}"/>
          </ac:cxnSpMkLst>
        </pc:cxnChg>
      </pc:sldChg>
      <pc:sldChg chg="delSp modSp mod modAnim">
        <pc:chgData name="McElhinny, Julia S" userId="136ddd1b-229b-40da-933d-3cdd06bdd77a" providerId="ADAL" clId="{A034CCE2-A51A-4DDE-8FEB-DA7307DEE24F}" dt="2022-12-13T18:07:45.915" v="1072"/>
        <pc:sldMkLst>
          <pc:docMk/>
          <pc:sldMk cId="516058357" sldId="297"/>
        </pc:sldMkLst>
        <pc:spChg chg="mod">
          <ac:chgData name="McElhinny, Julia S" userId="136ddd1b-229b-40da-933d-3cdd06bdd77a" providerId="ADAL" clId="{A034CCE2-A51A-4DDE-8FEB-DA7307DEE24F}" dt="2022-12-12T18:31:28.019" v="487" actId="20577"/>
          <ac:spMkLst>
            <pc:docMk/>
            <pc:sldMk cId="516058357" sldId="297"/>
            <ac:spMk id="3" creationId="{64744F68-462A-4272-AA51-2087DD2F86BF}"/>
          </ac:spMkLst>
        </pc:spChg>
        <pc:spChg chg="mod">
          <ac:chgData name="McElhinny, Julia S" userId="136ddd1b-229b-40da-933d-3cdd06bdd77a" providerId="ADAL" clId="{A034CCE2-A51A-4DDE-8FEB-DA7307DEE24F}" dt="2022-12-13T18:06:27.459" v="1061" actId="403"/>
          <ac:spMkLst>
            <pc:docMk/>
            <pc:sldMk cId="516058357" sldId="297"/>
            <ac:spMk id="5" creationId="{FB09C9BF-8F7B-4754-8941-BA1504D22B6C}"/>
          </ac:spMkLst>
        </pc:spChg>
        <pc:spChg chg="del mod">
          <ac:chgData name="McElhinny, Julia S" userId="136ddd1b-229b-40da-933d-3cdd06bdd77a" providerId="ADAL" clId="{A034CCE2-A51A-4DDE-8FEB-DA7307DEE24F}" dt="2022-12-13T18:06:18.503" v="1050" actId="478"/>
          <ac:spMkLst>
            <pc:docMk/>
            <pc:sldMk cId="516058357" sldId="297"/>
            <ac:spMk id="8" creationId="{AA1B6F8D-2D0F-47DB-A02B-453C71982651}"/>
          </ac:spMkLst>
        </pc:spChg>
      </pc:sldChg>
      <pc:sldChg chg="addSp delSp modSp new del mod modClrScheme delAnim modAnim chgLayout">
        <pc:chgData name="McElhinny, Julia S" userId="136ddd1b-229b-40da-933d-3cdd06bdd77a" providerId="ADAL" clId="{A034CCE2-A51A-4DDE-8FEB-DA7307DEE24F}" dt="2022-12-12T18:20:54.456" v="373" actId="47"/>
        <pc:sldMkLst>
          <pc:docMk/>
          <pc:sldMk cId="2353728344" sldId="298"/>
        </pc:sldMkLst>
        <pc:spChg chg="mod ord">
          <ac:chgData name="McElhinny, Julia S" userId="136ddd1b-229b-40da-933d-3cdd06bdd77a" providerId="ADAL" clId="{A034CCE2-A51A-4DDE-8FEB-DA7307DEE24F}" dt="2022-12-12T18:02:02.850" v="216" actId="700"/>
          <ac:spMkLst>
            <pc:docMk/>
            <pc:sldMk cId="2353728344" sldId="298"/>
            <ac:spMk id="2" creationId="{CBD1A92B-84F7-4A7A-A87A-21ABF4A1D43A}"/>
          </ac:spMkLst>
        </pc:spChg>
        <pc:spChg chg="mod ord">
          <ac:chgData name="McElhinny, Julia S" userId="136ddd1b-229b-40da-933d-3cdd06bdd77a" providerId="ADAL" clId="{A034CCE2-A51A-4DDE-8FEB-DA7307DEE24F}" dt="2022-12-12T18:03:11.907" v="319" actId="1076"/>
          <ac:spMkLst>
            <pc:docMk/>
            <pc:sldMk cId="2353728344" sldId="298"/>
            <ac:spMk id="3" creationId="{39861B16-33B0-4852-88B4-1A950106F992}"/>
          </ac:spMkLst>
        </pc:spChg>
        <pc:spChg chg="del">
          <ac:chgData name="McElhinny, Julia S" userId="136ddd1b-229b-40da-933d-3cdd06bdd77a" providerId="ADAL" clId="{A034CCE2-A51A-4DDE-8FEB-DA7307DEE24F}" dt="2022-12-12T18:01:35.875" v="211" actId="478"/>
          <ac:spMkLst>
            <pc:docMk/>
            <pc:sldMk cId="2353728344" sldId="298"/>
            <ac:spMk id="4" creationId="{2F939938-4CC7-4091-8BA9-9D2510578A90}"/>
          </ac:spMkLst>
        </pc:spChg>
        <pc:spChg chg="add mod">
          <ac:chgData name="McElhinny, Julia S" userId="136ddd1b-229b-40da-933d-3cdd06bdd77a" providerId="ADAL" clId="{A034CCE2-A51A-4DDE-8FEB-DA7307DEE24F}" dt="2022-12-12T18:01:50.164" v="214" actId="1076"/>
          <ac:spMkLst>
            <pc:docMk/>
            <pc:sldMk cId="2353728344" sldId="298"/>
            <ac:spMk id="5" creationId="{8B2C6EDB-BBCB-4ADF-879B-AC7E8CEE98C4}"/>
          </ac:spMkLst>
        </pc:spChg>
        <pc:spChg chg="mod">
          <ac:chgData name="McElhinny, Julia S" userId="136ddd1b-229b-40da-933d-3cdd06bdd77a" providerId="ADAL" clId="{A034CCE2-A51A-4DDE-8FEB-DA7307DEE24F}" dt="2022-12-12T18:01:36.596" v="212"/>
          <ac:spMkLst>
            <pc:docMk/>
            <pc:sldMk cId="2353728344" sldId="298"/>
            <ac:spMk id="10" creationId="{3BC57ED6-668D-4C52-B5FB-84FB34AFAA7A}"/>
          </ac:spMkLst>
        </pc:spChg>
        <pc:spChg chg="mod">
          <ac:chgData name="McElhinny, Julia S" userId="136ddd1b-229b-40da-933d-3cdd06bdd77a" providerId="ADAL" clId="{A034CCE2-A51A-4DDE-8FEB-DA7307DEE24F}" dt="2022-12-12T18:01:36.596" v="212"/>
          <ac:spMkLst>
            <pc:docMk/>
            <pc:sldMk cId="2353728344" sldId="298"/>
            <ac:spMk id="11" creationId="{BD67A6C4-3B25-42B5-9BE4-18366026FF24}"/>
          </ac:spMkLst>
        </pc:spChg>
        <pc:spChg chg="mod">
          <ac:chgData name="McElhinny, Julia S" userId="136ddd1b-229b-40da-933d-3cdd06bdd77a" providerId="ADAL" clId="{A034CCE2-A51A-4DDE-8FEB-DA7307DEE24F}" dt="2022-12-12T18:01:36.596" v="212"/>
          <ac:spMkLst>
            <pc:docMk/>
            <pc:sldMk cId="2353728344" sldId="298"/>
            <ac:spMk id="12" creationId="{2FB71BC0-B35D-43D1-A5D0-F87B29D26425}"/>
          </ac:spMkLst>
        </pc:spChg>
        <pc:spChg chg="mod">
          <ac:chgData name="McElhinny, Julia S" userId="136ddd1b-229b-40da-933d-3cdd06bdd77a" providerId="ADAL" clId="{A034CCE2-A51A-4DDE-8FEB-DA7307DEE24F}" dt="2022-12-12T18:01:36.596" v="212"/>
          <ac:spMkLst>
            <pc:docMk/>
            <pc:sldMk cId="2353728344" sldId="298"/>
            <ac:spMk id="13" creationId="{C068EADE-7BC2-49A0-A1BD-2ED4D75825AE}"/>
          </ac:spMkLst>
        </pc:spChg>
        <pc:spChg chg="mod">
          <ac:chgData name="McElhinny, Julia S" userId="136ddd1b-229b-40da-933d-3cdd06bdd77a" providerId="ADAL" clId="{A034CCE2-A51A-4DDE-8FEB-DA7307DEE24F}" dt="2022-12-12T18:01:36.596" v="212"/>
          <ac:spMkLst>
            <pc:docMk/>
            <pc:sldMk cId="2353728344" sldId="298"/>
            <ac:spMk id="14" creationId="{3D85B319-4854-48F7-8CDD-97EF08AB3BB3}"/>
          </ac:spMkLst>
        </pc:spChg>
        <pc:spChg chg="mod">
          <ac:chgData name="McElhinny, Julia S" userId="136ddd1b-229b-40da-933d-3cdd06bdd77a" providerId="ADAL" clId="{A034CCE2-A51A-4DDE-8FEB-DA7307DEE24F}" dt="2022-12-12T18:01:36.596" v="212"/>
          <ac:spMkLst>
            <pc:docMk/>
            <pc:sldMk cId="2353728344" sldId="298"/>
            <ac:spMk id="15" creationId="{84CC6EA2-8753-4067-BA83-55C525D26C02}"/>
          </ac:spMkLst>
        </pc:spChg>
        <pc:spChg chg="mod">
          <ac:chgData name="McElhinny, Julia S" userId="136ddd1b-229b-40da-933d-3cdd06bdd77a" providerId="ADAL" clId="{A034CCE2-A51A-4DDE-8FEB-DA7307DEE24F}" dt="2022-12-12T18:01:36.596" v="212"/>
          <ac:spMkLst>
            <pc:docMk/>
            <pc:sldMk cId="2353728344" sldId="298"/>
            <ac:spMk id="16" creationId="{E2A64DB0-389D-47C2-97D3-2EE8F514FECA}"/>
          </ac:spMkLst>
        </pc:spChg>
        <pc:spChg chg="mod">
          <ac:chgData name="McElhinny, Julia S" userId="136ddd1b-229b-40da-933d-3cdd06bdd77a" providerId="ADAL" clId="{A034CCE2-A51A-4DDE-8FEB-DA7307DEE24F}" dt="2022-12-12T18:01:36.596" v="212"/>
          <ac:spMkLst>
            <pc:docMk/>
            <pc:sldMk cId="2353728344" sldId="298"/>
            <ac:spMk id="17" creationId="{9755FD45-4F2A-4FCB-B9ED-D33047D36CA3}"/>
          </ac:spMkLst>
        </pc:spChg>
        <pc:spChg chg="mod">
          <ac:chgData name="McElhinny, Julia S" userId="136ddd1b-229b-40da-933d-3cdd06bdd77a" providerId="ADAL" clId="{A034CCE2-A51A-4DDE-8FEB-DA7307DEE24F}" dt="2022-12-12T18:01:36.596" v="212"/>
          <ac:spMkLst>
            <pc:docMk/>
            <pc:sldMk cId="2353728344" sldId="298"/>
            <ac:spMk id="19" creationId="{D63B6ABA-4181-4267-977E-DA6CB4B290E1}"/>
          </ac:spMkLst>
        </pc:spChg>
        <pc:spChg chg="mod">
          <ac:chgData name="McElhinny, Julia S" userId="136ddd1b-229b-40da-933d-3cdd06bdd77a" providerId="ADAL" clId="{A034CCE2-A51A-4DDE-8FEB-DA7307DEE24F}" dt="2022-12-12T18:01:36.596" v="212"/>
          <ac:spMkLst>
            <pc:docMk/>
            <pc:sldMk cId="2353728344" sldId="298"/>
            <ac:spMk id="21" creationId="{24E8A064-D5B5-4348-80DD-97C8C65726B9}"/>
          </ac:spMkLst>
        </pc:spChg>
        <pc:spChg chg="mod">
          <ac:chgData name="McElhinny, Julia S" userId="136ddd1b-229b-40da-933d-3cdd06bdd77a" providerId="ADAL" clId="{A034CCE2-A51A-4DDE-8FEB-DA7307DEE24F}" dt="2022-12-12T18:01:36.596" v="212"/>
          <ac:spMkLst>
            <pc:docMk/>
            <pc:sldMk cId="2353728344" sldId="298"/>
            <ac:spMk id="23" creationId="{234095F2-AEEB-4F42-882F-54D79D34F819}"/>
          </ac:spMkLst>
        </pc:spChg>
        <pc:spChg chg="mod">
          <ac:chgData name="McElhinny, Julia S" userId="136ddd1b-229b-40da-933d-3cdd06bdd77a" providerId="ADAL" clId="{A034CCE2-A51A-4DDE-8FEB-DA7307DEE24F}" dt="2022-12-12T18:01:36.596" v="212"/>
          <ac:spMkLst>
            <pc:docMk/>
            <pc:sldMk cId="2353728344" sldId="298"/>
            <ac:spMk id="25" creationId="{D8D957D8-2241-4FC2-85D0-B7CFE304FD49}"/>
          </ac:spMkLst>
        </pc:spChg>
        <pc:spChg chg="mod">
          <ac:chgData name="McElhinny, Julia S" userId="136ddd1b-229b-40da-933d-3cdd06bdd77a" providerId="ADAL" clId="{A034CCE2-A51A-4DDE-8FEB-DA7307DEE24F}" dt="2022-12-12T18:01:36.596" v="212"/>
          <ac:spMkLst>
            <pc:docMk/>
            <pc:sldMk cId="2353728344" sldId="298"/>
            <ac:spMk id="27" creationId="{403F6207-B526-4E1D-8777-989C735CEBC2}"/>
          </ac:spMkLst>
        </pc:spChg>
        <pc:spChg chg="add del mod">
          <ac:chgData name="McElhinny, Julia S" userId="136ddd1b-229b-40da-933d-3cdd06bdd77a" providerId="ADAL" clId="{A034CCE2-A51A-4DDE-8FEB-DA7307DEE24F}" dt="2022-12-12T18:02:25.331" v="221" actId="478"/>
          <ac:spMkLst>
            <pc:docMk/>
            <pc:sldMk cId="2353728344" sldId="298"/>
            <ac:spMk id="28" creationId="{064E4FC0-1FE7-4AE6-89D0-6DA2B75C36FA}"/>
          </ac:spMkLst>
        </pc:spChg>
        <pc:spChg chg="add del mod ord">
          <ac:chgData name="McElhinny, Julia S" userId="136ddd1b-229b-40da-933d-3cdd06bdd77a" providerId="ADAL" clId="{A034CCE2-A51A-4DDE-8FEB-DA7307DEE24F}" dt="2022-12-12T18:02:06.339" v="217" actId="478"/>
          <ac:spMkLst>
            <pc:docMk/>
            <pc:sldMk cId="2353728344" sldId="298"/>
            <ac:spMk id="29" creationId="{8C46F5A4-FBE9-4B8C-902B-72EFCA3E86F6}"/>
          </ac:spMkLst>
        </pc:spChg>
        <pc:spChg chg="add del mod ord">
          <ac:chgData name="McElhinny, Julia S" userId="136ddd1b-229b-40da-933d-3cdd06bdd77a" providerId="ADAL" clId="{A034CCE2-A51A-4DDE-8FEB-DA7307DEE24F}" dt="2022-12-12T18:02:52.529" v="259" actId="478"/>
          <ac:spMkLst>
            <pc:docMk/>
            <pc:sldMk cId="2353728344" sldId="298"/>
            <ac:spMk id="30" creationId="{9AF51A0F-CF55-443E-930D-AD5D2BC47A4A}"/>
          </ac:spMkLst>
        </pc:spChg>
        <pc:grpChg chg="add mod">
          <ac:chgData name="McElhinny, Julia S" userId="136ddd1b-229b-40da-933d-3cdd06bdd77a" providerId="ADAL" clId="{A034CCE2-A51A-4DDE-8FEB-DA7307DEE24F}" dt="2022-12-12T18:02:28.175" v="222" actId="14100"/>
          <ac:grpSpMkLst>
            <pc:docMk/>
            <pc:sldMk cId="2353728344" sldId="298"/>
            <ac:grpSpMk id="6" creationId="{EEEAF8F3-0FD8-4993-B79F-028E8555F5E2}"/>
          </ac:grpSpMkLst>
        </pc:grpChg>
        <pc:grpChg chg="mod">
          <ac:chgData name="McElhinny, Julia S" userId="136ddd1b-229b-40da-933d-3cdd06bdd77a" providerId="ADAL" clId="{A034CCE2-A51A-4DDE-8FEB-DA7307DEE24F}" dt="2022-12-12T18:01:36.596" v="212"/>
          <ac:grpSpMkLst>
            <pc:docMk/>
            <pc:sldMk cId="2353728344" sldId="298"/>
            <ac:grpSpMk id="9" creationId="{B4629C4D-0CF0-42A0-8A87-C06341780D4F}"/>
          </ac:grpSpMkLst>
        </pc:grpChg>
        <pc:grpChg chg="mod">
          <ac:chgData name="McElhinny, Julia S" userId="136ddd1b-229b-40da-933d-3cdd06bdd77a" providerId="ADAL" clId="{A034CCE2-A51A-4DDE-8FEB-DA7307DEE24F}" dt="2022-12-12T18:01:36.596" v="212"/>
          <ac:grpSpMkLst>
            <pc:docMk/>
            <pc:sldMk cId="2353728344" sldId="298"/>
            <ac:grpSpMk id="18" creationId="{48026E68-AF58-42ED-82BD-782617508B47}"/>
          </ac:grpSpMkLst>
        </pc:grpChg>
        <pc:grpChg chg="mod">
          <ac:chgData name="McElhinny, Julia S" userId="136ddd1b-229b-40da-933d-3cdd06bdd77a" providerId="ADAL" clId="{A034CCE2-A51A-4DDE-8FEB-DA7307DEE24F}" dt="2022-12-12T18:01:36.596" v="212"/>
          <ac:grpSpMkLst>
            <pc:docMk/>
            <pc:sldMk cId="2353728344" sldId="298"/>
            <ac:grpSpMk id="20" creationId="{DECD8408-9466-42EE-9067-6537E868CAF8}"/>
          </ac:grpSpMkLst>
        </pc:grpChg>
        <pc:grpChg chg="mod">
          <ac:chgData name="McElhinny, Julia S" userId="136ddd1b-229b-40da-933d-3cdd06bdd77a" providerId="ADAL" clId="{A034CCE2-A51A-4DDE-8FEB-DA7307DEE24F}" dt="2022-12-12T18:01:36.596" v="212"/>
          <ac:grpSpMkLst>
            <pc:docMk/>
            <pc:sldMk cId="2353728344" sldId="298"/>
            <ac:grpSpMk id="22" creationId="{406CDEFE-8ED3-4A16-9BE8-0381FDB9135C}"/>
          </ac:grpSpMkLst>
        </pc:grpChg>
        <pc:grpChg chg="mod">
          <ac:chgData name="McElhinny, Julia S" userId="136ddd1b-229b-40da-933d-3cdd06bdd77a" providerId="ADAL" clId="{A034CCE2-A51A-4DDE-8FEB-DA7307DEE24F}" dt="2022-12-12T18:01:36.596" v="212"/>
          <ac:grpSpMkLst>
            <pc:docMk/>
            <pc:sldMk cId="2353728344" sldId="298"/>
            <ac:grpSpMk id="24" creationId="{37A473E2-D7A0-4421-B6F9-06288C46C145}"/>
          </ac:grpSpMkLst>
        </pc:grpChg>
        <pc:picChg chg="mod">
          <ac:chgData name="McElhinny, Julia S" userId="136ddd1b-229b-40da-933d-3cdd06bdd77a" providerId="ADAL" clId="{A034CCE2-A51A-4DDE-8FEB-DA7307DEE24F}" dt="2022-12-12T18:01:36.596" v="212"/>
          <ac:picMkLst>
            <pc:docMk/>
            <pc:sldMk cId="2353728344" sldId="298"/>
            <ac:picMk id="7" creationId="{ED458A0D-67FA-49D4-A714-E6CBB2DD9F50}"/>
          </ac:picMkLst>
        </pc:picChg>
        <pc:picChg chg="mod">
          <ac:chgData name="McElhinny, Julia S" userId="136ddd1b-229b-40da-933d-3cdd06bdd77a" providerId="ADAL" clId="{A034CCE2-A51A-4DDE-8FEB-DA7307DEE24F}" dt="2022-12-12T18:01:36.596" v="212"/>
          <ac:picMkLst>
            <pc:docMk/>
            <pc:sldMk cId="2353728344" sldId="298"/>
            <ac:picMk id="8" creationId="{906D5EAF-C510-48A4-9004-C2E28A0F8C2C}"/>
          </ac:picMkLst>
        </pc:picChg>
        <pc:picChg chg="mod">
          <ac:chgData name="McElhinny, Julia S" userId="136ddd1b-229b-40da-933d-3cdd06bdd77a" providerId="ADAL" clId="{A034CCE2-A51A-4DDE-8FEB-DA7307DEE24F}" dt="2022-12-12T18:01:36.596" v="212"/>
          <ac:picMkLst>
            <pc:docMk/>
            <pc:sldMk cId="2353728344" sldId="298"/>
            <ac:picMk id="26" creationId="{FCD2FBFA-5DA8-4FB8-877B-C656672F8790}"/>
          </ac:picMkLst>
        </pc:picChg>
      </pc:sldChg>
      <pc:sldChg chg="addSp delSp modSp add mod modAnim delCm">
        <pc:chgData name="McElhinny, Julia S" userId="136ddd1b-229b-40da-933d-3cdd06bdd77a" providerId="ADAL" clId="{A034CCE2-A51A-4DDE-8FEB-DA7307DEE24F}" dt="2022-12-12T22:57:35.756" v="741" actId="1076"/>
        <pc:sldMkLst>
          <pc:docMk/>
          <pc:sldMk cId="944841806" sldId="299"/>
        </pc:sldMkLst>
        <pc:spChg chg="add mod">
          <ac:chgData name="McElhinny, Julia S" userId="136ddd1b-229b-40da-933d-3cdd06bdd77a" providerId="ADAL" clId="{A034CCE2-A51A-4DDE-8FEB-DA7307DEE24F}" dt="2022-12-12T18:25:29.623" v="430" actId="1076"/>
          <ac:spMkLst>
            <pc:docMk/>
            <pc:sldMk cId="944841806" sldId="299"/>
            <ac:spMk id="5" creationId="{C063C146-D0BA-4F39-ABCB-914BB082C4D7}"/>
          </ac:spMkLst>
        </pc:spChg>
        <pc:spChg chg="add mod">
          <ac:chgData name="McElhinny, Julia S" userId="136ddd1b-229b-40da-933d-3cdd06bdd77a" providerId="ADAL" clId="{A034CCE2-A51A-4DDE-8FEB-DA7307DEE24F}" dt="2022-12-12T18:27:03.107" v="481" actId="1076"/>
          <ac:spMkLst>
            <pc:docMk/>
            <pc:sldMk cId="944841806" sldId="299"/>
            <ac:spMk id="6" creationId="{572DA93A-4818-408F-8472-87561E13DB92}"/>
          </ac:spMkLst>
        </pc:spChg>
        <pc:spChg chg="mod">
          <ac:chgData name="McElhinny, Julia S" userId="136ddd1b-229b-40da-933d-3cdd06bdd77a" providerId="ADAL" clId="{A034CCE2-A51A-4DDE-8FEB-DA7307DEE24F}" dt="2022-12-12T18:23:47.590" v="422" actId="165"/>
          <ac:spMkLst>
            <pc:docMk/>
            <pc:sldMk cId="944841806" sldId="299"/>
            <ac:spMk id="23" creationId="{E03D8427-C575-4639-86DF-69DFD99569AD}"/>
          </ac:spMkLst>
        </pc:spChg>
        <pc:spChg chg="mod">
          <ac:chgData name="McElhinny, Julia S" userId="136ddd1b-229b-40da-933d-3cdd06bdd77a" providerId="ADAL" clId="{A034CCE2-A51A-4DDE-8FEB-DA7307DEE24F}" dt="2022-12-12T18:23:47.590" v="422" actId="165"/>
          <ac:spMkLst>
            <pc:docMk/>
            <pc:sldMk cId="944841806" sldId="299"/>
            <ac:spMk id="25" creationId="{E38C7DBA-61C5-4C22-B285-3818C5E8C1D4}"/>
          </ac:spMkLst>
        </pc:spChg>
        <pc:spChg chg="mod">
          <ac:chgData name="McElhinny, Julia S" userId="136ddd1b-229b-40da-933d-3cdd06bdd77a" providerId="ADAL" clId="{A034CCE2-A51A-4DDE-8FEB-DA7307DEE24F}" dt="2022-12-12T18:23:47.590" v="422" actId="165"/>
          <ac:spMkLst>
            <pc:docMk/>
            <pc:sldMk cId="944841806" sldId="299"/>
            <ac:spMk id="27" creationId="{AE391A7C-3DBA-4187-88A7-93EF4A4A795F}"/>
          </ac:spMkLst>
        </pc:spChg>
        <pc:spChg chg="mod">
          <ac:chgData name="McElhinny, Julia S" userId="136ddd1b-229b-40da-933d-3cdd06bdd77a" providerId="ADAL" clId="{A034CCE2-A51A-4DDE-8FEB-DA7307DEE24F}" dt="2022-12-12T18:23:47.590" v="422" actId="165"/>
          <ac:spMkLst>
            <pc:docMk/>
            <pc:sldMk cId="944841806" sldId="299"/>
            <ac:spMk id="29" creationId="{F51E4C6A-9911-489C-A3C5-4C8B254E9F57}"/>
          </ac:spMkLst>
        </pc:spChg>
        <pc:spChg chg="mod">
          <ac:chgData name="McElhinny, Julia S" userId="136ddd1b-229b-40da-933d-3cdd06bdd77a" providerId="ADAL" clId="{A034CCE2-A51A-4DDE-8FEB-DA7307DEE24F}" dt="2022-12-12T18:23:47.590" v="422" actId="165"/>
          <ac:spMkLst>
            <pc:docMk/>
            <pc:sldMk cId="944841806" sldId="299"/>
            <ac:spMk id="31" creationId="{0DF992CF-9436-4F71-B436-DB6F9C8E2893}"/>
          </ac:spMkLst>
        </pc:spChg>
        <pc:spChg chg="mod topLvl">
          <ac:chgData name="McElhinny, Julia S" userId="136ddd1b-229b-40da-933d-3cdd06bdd77a" providerId="ADAL" clId="{A034CCE2-A51A-4DDE-8FEB-DA7307DEE24F}" dt="2022-12-12T18:24:02.372" v="423" actId="164"/>
          <ac:spMkLst>
            <pc:docMk/>
            <pc:sldMk cId="944841806" sldId="299"/>
            <ac:spMk id="33" creationId="{0E1CBFF4-5E11-43A3-B2CD-E30097E9C72D}"/>
          </ac:spMkLst>
        </pc:spChg>
        <pc:spChg chg="mod topLvl">
          <ac:chgData name="McElhinny, Julia S" userId="136ddd1b-229b-40da-933d-3cdd06bdd77a" providerId="ADAL" clId="{A034CCE2-A51A-4DDE-8FEB-DA7307DEE24F}" dt="2022-12-12T18:24:02.372" v="423" actId="164"/>
          <ac:spMkLst>
            <pc:docMk/>
            <pc:sldMk cId="944841806" sldId="299"/>
            <ac:spMk id="34" creationId="{1E736C00-6E2D-4635-8B22-31462D927B43}"/>
          </ac:spMkLst>
        </pc:spChg>
        <pc:spChg chg="mod topLvl">
          <ac:chgData name="McElhinny, Julia S" userId="136ddd1b-229b-40da-933d-3cdd06bdd77a" providerId="ADAL" clId="{A034CCE2-A51A-4DDE-8FEB-DA7307DEE24F}" dt="2022-12-12T18:24:02.372" v="423" actId="164"/>
          <ac:spMkLst>
            <pc:docMk/>
            <pc:sldMk cId="944841806" sldId="299"/>
            <ac:spMk id="36" creationId="{3192BA16-AAA2-482E-BCB0-578E8471FECF}"/>
          </ac:spMkLst>
        </pc:spChg>
        <pc:spChg chg="mod topLvl">
          <ac:chgData name="McElhinny, Julia S" userId="136ddd1b-229b-40da-933d-3cdd06bdd77a" providerId="ADAL" clId="{A034CCE2-A51A-4DDE-8FEB-DA7307DEE24F}" dt="2022-12-12T18:24:02.372" v="423" actId="164"/>
          <ac:spMkLst>
            <pc:docMk/>
            <pc:sldMk cId="944841806" sldId="299"/>
            <ac:spMk id="37" creationId="{FCE8BF83-E01F-4FA0-9263-14DEF4473142}"/>
          </ac:spMkLst>
        </pc:spChg>
        <pc:spChg chg="mod topLvl">
          <ac:chgData name="McElhinny, Julia S" userId="136ddd1b-229b-40da-933d-3cdd06bdd77a" providerId="ADAL" clId="{A034CCE2-A51A-4DDE-8FEB-DA7307DEE24F}" dt="2022-12-12T18:24:02.372" v="423" actId="164"/>
          <ac:spMkLst>
            <pc:docMk/>
            <pc:sldMk cId="944841806" sldId="299"/>
            <ac:spMk id="39" creationId="{1487088D-E4B9-4248-A5E1-8B40226ADEEC}"/>
          </ac:spMkLst>
        </pc:spChg>
        <pc:spChg chg="mod topLvl">
          <ac:chgData name="McElhinny, Julia S" userId="136ddd1b-229b-40da-933d-3cdd06bdd77a" providerId="ADAL" clId="{A034CCE2-A51A-4DDE-8FEB-DA7307DEE24F}" dt="2022-12-12T18:24:02.372" v="423" actId="164"/>
          <ac:spMkLst>
            <pc:docMk/>
            <pc:sldMk cId="944841806" sldId="299"/>
            <ac:spMk id="40" creationId="{2A1E26A2-44E2-4622-9B88-1519988224A9}"/>
          </ac:spMkLst>
        </pc:spChg>
        <pc:spChg chg="mod topLvl">
          <ac:chgData name="McElhinny, Julia S" userId="136ddd1b-229b-40da-933d-3cdd06bdd77a" providerId="ADAL" clId="{A034CCE2-A51A-4DDE-8FEB-DA7307DEE24F}" dt="2022-12-12T18:24:02.372" v="423" actId="164"/>
          <ac:spMkLst>
            <pc:docMk/>
            <pc:sldMk cId="944841806" sldId="299"/>
            <ac:spMk id="41" creationId="{555C6AF1-39FE-44F8-A3BC-0317524968E6}"/>
          </ac:spMkLst>
        </pc:spChg>
        <pc:spChg chg="mod topLvl">
          <ac:chgData name="McElhinny, Julia S" userId="136ddd1b-229b-40da-933d-3cdd06bdd77a" providerId="ADAL" clId="{A034CCE2-A51A-4DDE-8FEB-DA7307DEE24F}" dt="2022-12-12T18:23:47.590" v="422" actId="165"/>
          <ac:spMkLst>
            <pc:docMk/>
            <pc:sldMk cId="944841806" sldId="299"/>
            <ac:spMk id="43" creationId="{C8B2C3A5-2DDF-4027-ADE8-466F39C6CB55}"/>
          </ac:spMkLst>
        </pc:spChg>
        <pc:spChg chg="mod">
          <ac:chgData name="McElhinny, Julia S" userId="136ddd1b-229b-40da-933d-3cdd06bdd77a" providerId="ADAL" clId="{A034CCE2-A51A-4DDE-8FEB-DA7307DEE24F}" dt="2022-12-12T22:57:35.756" v="741" actId="1076"/>
          <ac:spMkLst>
            <pc:docMk/>
            <pc:sldMk cId="944841806" sldId="299"/>
            <ac:spMk id="45" creationId="{619BDA68-2675-45D8-A20C-EC18C1592868}"/>
          </ac:spMkLst>
        </pc:spChg>
        <pc:grpChg chg="add mod">
          <ac:chgData name="McElhinny, Julia S" userId="136ddd1b-229b-40da-933d-3cdd06bdd77a" providerId="ADAL" clId="{A034CCE2-A51A-4DDE-8FEB-DA7307DEE24F}" dt="2022-12-12T18:24:02.372" v="423" actId="164"/>
          <ac:grpSpMkLst>
            <pc:docMk/>
            <pc:sldMk cId="944841806" sldId="299"/>
            <ac:grpSpMk id="4" creationId="{392BD362-138E-4B55-BD75-B8F614A6CAAF}"/>
          </ac:grpSpMkLst>
        </pc:grpChg>
        <pc:grpChg chg="mod">
          <ac:chgData name="McElhinny, Julia S" userId="136ddd1b-229b-40da-933d-3cdd06bdd77a" providerId="ADAL" clId="{A034CCE2-A51A-4DDE-8FEB-DA7307DEE24F}" dt="2022-12-12T18:23:47.590" v="422" actId="165"/>
          <ac:grpSpMkLst>
            <pc:docMk/>
            <pc:sldMk cId="944841806" sldId="299"/>
            <ac:grpSpMk id="24" creationId="{F335B909-9269-4B72-9731-9AFF4A49A2E7}"/>
          </ac:grpSpMkLst>
        </pc:grpChg>
        <pc:grpChg chg="mod">
          <ac:chgData name="McElhinny, Julia S" userId="136ddd1b-229b-40da-933d-3cdd06bdd77a" providerId="ADAL" clId="{A034CCE2-A51A-4DDE-8FEB-DA7307DEE24F}" dt="2022-12-12T18:23:47.590" v="422" actId="165"/>
          <ac:grpSpMkLst>
            <pc:docMk/>
            <pc:sldMk cId="944841806" sldId="299"/>
            <ac:grpSpMk id="26" creationId="{A0B87ACA-F3CF-4A9A-9605-CF7919262F13}"/>
          </ac:grpSpMkLst>
        </pc:grpChg>
        <pc:grpChg chg="mod">
          <ac:chgData name="McElhinny, Julia S" userId="136ddd1b-229b-40da-933d-3cdd06bdd77a" providerId="ADAL" clId="{A034CCE2-A51A-4DDE-8FEB-DA7307DEE24F}" dt="2022-12-12T18:23:47.590" v="422" actId="165"/>
          <ac:grpSpMkLst>
            <pc:docMk/>
            <pc:sldMk cId="944841806" sldId="299"/>
            <ac:grpSpMk id="28" creationId="{58CD079A-FD30-49F6-94C6-A8D2CF7D8FC0}"/>
          </ac:grpSpMkLst>
        </pc:grpChg>
        <pc:grpChg chg="mod">
          <ac:chgData name="McElhinny, Julia S" userId="136ddd1b-229b-40da-933d-3cdd06bdd77a" providerId="ADAL" clId="{A034CCE2-A51A-4DDE-8FEB-DA7307DEE24F}" dt="2022-12-12T18:23:47.590" v="422" actId="165"/>
          <ac:grpSpMkLst>
            <pc:docMk/>
            <pc:sldMk cId="944841806" sldId="299"/>
            <ac:grpSpMk id="30" creationId="{1667B883-96F3-47D9-9E32-D93FD1FFF551}"/>
          </ac:grpSpMkLst>
        </pc:grpChg>
        <pc:grpChg chg="mod topLvl">
          <ac:chgData name="McElhinny, Julia S" userId="136ddd1b-229b-40da-933d-3cdd06bdd77a" providerId="ADAL" clId="{A034CCE2-A51A-4DDE-8FEB-DA7307DEE24F}" dt="2022-12-12T18:24:02.372" v="423" actId="164"/>
          <ac:grpSpMkLst>
            <pc:docMk/>
            <pc:sldMk cId="944841806" sldId="299"/>
            <ac:grpSpMk id="32" creationId="{9B01186D-BCA0-46AA-BCBE-33670C1515E1}"/>
          </ac:grpSpMkLst>
        </pc:grpChg>
        <pc:grpChg chg="del mod">
          <ac:chgData name="McElhinny, Julia S" userId="136ddd1b-229b-40da-933d-3cdd06bdd77a" providerId="ADAL" clId="{A034CCE2-A51A-4DDE-8FEB-DA7307DEE24F}" dt="2022-12-12T18:23:47.590" v="422" actId="165"/>
          <ac:grpSpMkLst>
            <pc:docMk/>
            <pc:sldMk cId="944841806" sldId="299"/>
            <ac:grpSpMk id="38" creationId="{363ED74A-B1F0-418B-A273-D9D5DB0AC448}"/>
          </ac:grpSpMkLst>
        </pc:grpChg>
        <pc:picChg chg="mod topLvl">
          <ac:chgData name="McElhinny, Julia S" userId="136ddd1b-229b-40da-933d-3cdd06bdd77a" providerId="ADAL" clId="{A034CCE2-A51A-4DDE-8FEB-DA7307DEE24F}" dt="2022-12-12T18:24:02.372" v="423" actId="164"/>
          <ac:picMkLst>
            <pc:docMk/>
            <pc:sldMk cId="944841806" sldId="299"/>
            <ac:picMk id="16" creationId="{59312041-F345-4B5A-B7BD-5FA4C7FA1E72}"/>
          </ac:picMkLst>
        </pc:picChg>
        <pc:picChg chg="mod topLvl">
          <ac:chgData name="McElhinny, Julia S" userId="136ddd1b-229b-40da-933d-3cdd06bdd77a" providerId="ADAL" clId="{A034CCE2-A51A-4DDE-8FEB-DA7307DEE24F}" dt="2022-12-12T18:24:02.372" v="423" actId="164"/>
          <ac:picMkLst>
            <pc:docMk/>
            <pc:sldMk cId="944841806" sldId="299"/>
            <ac:picMk id="18" creationId="{7B98A353-EFE7-4A68-9995-05FD1B737F10}"/>
          </ac:picMkLst>
        </pc:picChg>
        <pc:picChg chg="mod">
          <ac:chgData name="McElhinny, Julia S" userId="136ddd1b-229b-40da-933d-3cdd06bdd77a" providerId="ADAL" clId="{A034CCE2-A51A-4DDE-8FEB-DA7307DEE24F}" dt="2022-12-12T18:23:47.590" v="422" actId="165"/>
          <ac:picMkLst>
            <pc:docMk/>
            <pc:sldMk cId="944841806" sldId="299"/>
            <ac:picMk id="22" creationId="{B227BA4F-5A33-4050-B544-7C0DB5477E4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12/20/2022</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12/20/2022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Little note here: preliminary k-means clustering analysis resulted in cluster 2 dominated entirely by surface waters! Other three clusters with significant overlap similar to what this PCA shows</a:t>
            </a:r>
          </a:p>
          <a:p>
            <a:endParaRPr lang="en-US" dirty="0"/>
          </a:p>
          <a:p>
            <a:r>
              <a:rPr lang="en-US" dirty="0"/>
              <a:t>Example molecules are vanillic acid (small) and a tannin (large)</a:t>
            </a:r>
          </a:p>
        </p:txBody>
      </p:sp>
      <p:sp>
        <p:nvSpPr>
          <p:cNvPr id="4" name="Slide Number Placeholder 3"/>
          <p:cNvSpPr>
            <a:spLocks noGrp="1"/>
          </p:cNvSpPr>
          <p:nvPr>
            <p:ph type="sldNum" sz="quarter" idx="5"/>
          </p:nvPr>
        </p:nvSpPr>
        <p:spPr/>
        <p:txBody>
          <a:bodyPr/>
          <a:lstStyle/>
          <a:p>
            <a:fld id="{710104DB-87CA-D64F-AB86-DB2520DDF5D7}" type="slidenum">
              <a:rPr lang="en-US" smtClean="0"/>
              <a:t>13</a:t>
            </a:fld>
            <a:endParaRPr lang="en-US"/>
          </a:p>
        </p:txBody>
      </p:sp>
    </p:spTree>
    <p:extLst>
      <p:ext uri="{BB962C8B-B14F-4D97-AF65-F5344CB8AC3E}">
        <p14:creationId xmlns:p14="http://schemas.microsoft.com/office/powerpoint/2010/main" val="207121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14</a:t>
            </a:fld>
            <a:endParaRPr lang="en-US"/>
          </a:p>
        </p:txBody>
      </p:sp>
    </p:spTree>
    <p:extLst>
      <p:ext uri="{BB962C8B-B14F-4D97-AF65-F5344CB8AC3E}">
        <p14:creationId xmlns:p14="http://schemas.microsoft.com/office/powerpoint/2010/main" val="31802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19</a:t>
            </a:fld>
            <a:endParaRPr lang="en-US"/>
          </a:p>
        </p:txBody>
      </p:sp>
    </p:spTree>
    <p:extLst>
      <p:ext uri="{BB962C8B-B14F-4D97-AF65-F5344CB8AC3E}">
        <p14:creationId xmlns:p14="http://schemas.microsoft.com/office/powerpoint/2010/main" val="1830695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Stars indicate a statistically significant difference at the p = 0.1 level.</a:t>
            </a:r>
          </a:p>
        </p:txBody>
      </p:sp>
      <p:sp>
        <p:nvSpPr>
          <p:cNvPr id="4" name="Slide Number Placeholder 3"/>
          <p:cNvSpPr>
            <a:spLocks noGrp="1"/>
          </p:cNvSpPr>
          <p:nvPr>
            <p:ph type="sldNum" sz="quarter" idx="5"/>
          </p:nvPr>
        </p:nvSpPr>
        <p:spPr/>
        <p:txBody>
          <a:bodyPr/>
          <a:lstStyle/>
          <a:p>
            <a:fld id="{710104DB-87CA-D64F-AB86-DB2520DDF5D7}" type="slidenum">
              <a:rPr lang="en-US" smtClean="0"/>
              <a:t>21</a:t>
            </a:fld>
            <a:endParaRPr lang="en-US"/>
          </a:p>
        </p:txBody>
      </p:sp>
    </p:spTree>
    <p:extLst>
      <p:ext uri="{BB962C8B-B14F-4D97-AF65-F5344CB8AC3E}">
        <p14:creationId xmlns:p14="http://schemas.microsoft.com/office/powerpoint/2010/main" val="372787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22</a:t>
            </a:fld>
            <a:endParaRPr lang="en-US"/>
          </a:p>
        </p:txBody>
      </p:sp>
    </p:spTree>
    <p:extLst>
      <p:ext uri="{BB962C8B-B14F-4D97-AF65-F5344CB8AC3E}">
        <p14:creationId xmlns:p14="http://schemas.microsoft.com/office/powerpoint/2010/main" val="2520028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TAIs are also very significant biogeochemical hot spots because of high biochemical reaction rates compared to surrounding areas.</a:t>
            </a:r>
          </a:p>
          <a:p>
            <a:r>
              <a:rPr lang="en-US" dirty="0"/>
              <a:t>Hydrologic flow is an important part of delivering the necessary reactants for these reactions to occur.</a:t>
            </a:r>
          </a:p>
        </p:txBody>
      </p:sp>
      <p:sp>
        <p:nvSpPr>
          <p:cNvPr id="4" name="Slide Number Placeholder 3"/>
          <p:cNvSpPr>
            <a:spLocks noGrp="1"/>
          </p:cNvSpPr>
          <p:nvPr>
            <p:ph type="sldNum" sz="quarter" idx="5"/>
          </p:nvPr>
        </p:nvSpPr>
        <p:spPr/>
        <p:txBody>
          <a:bodyPr/>
          <a:lstStyle/>
          <a:p>
            <a:fld id="{710104DB-87CA-D64F-AB86-DB2520DDF5D7}" type="slidenum">
              <a:rPr lang="en-US" smtClean="0"/>
              <a:t>2</a:t>
            </a:fld>
            <a:endParaRPr lang="en-US"/>
          </a:p>
        </p:txBody>
      </p:sp>
    </p:spTree>
    <p:extLst>
      <p:ext uri="{BB962C8B-B14F-4D97-AF65-F5344CB8AC3E}">
        <p14:creationId xmlns:p14="http://schemas.microsoft.com/office/powerpoint/2010/main" val="3318068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reactant that is actively transported from soils to waterways is dissolved organic matter (DOM).</a:t>
            </a:r>
          </a:p>
          <a:p>
            <a:r>
              <a:rPr lang="en-US" dirty="0"/>
              <a:t>Very small organic molecules, often on the scale of micro and nanometers, derived from the decomposition of plant and animal inputs to soils.</a:t>
            </a:r>
          </a:p>
          <a:p>
            <a:r>
              <a:rPr lang="en-US" dirty="0"/>
              <a:t>In soils, usually found in porewater or attached to surrounding soil molecules.</a:t>
            </a:r>
          </a:p>
          <a:p>
            <a:r>
              <a:rPr lang="en-US" dirty="0"/>
              <a:t>DOM is hard to research directly, so WSOM is typically used instead! Produced </a:t>
            </a:r>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10104DB-87CA-D64F-AB86-DB2520DDF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445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OM characteristics across the landscape helps us determine the kind of biogeochemical processing that can occur and therefore its ease in being transported.</a:t>
            </a:r>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1274771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terrestrially-derived DOM is an important input for aquatic systems, many previous studies have investigated how landscape-level variables such as land cover, land use, soil type, and precipitation are related to DOM fluxes.</a:t>
            </a:r>
          </a:p>
          <a:p>
            <a:r>
              <a:rPr lang="en-US" dirty="0"/>
              <a:t>Less is known about the specific biogeochemistry of soil DOM and how its transformations relate to DOM pools in adjacent waters, especially across a large spatial scale.</a:t>
            </a:r>
          </a:p>
          <a:p>
            <a:r>
              <a:rPr lang="en-US" dirty="0"/>
              <a:t>So, we aimed to…</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269959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Gain a little spatial resolution with sites from the largest estuary on the continent and the largest freshwater system in the world!!</a:t>
            </a:r>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157131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268587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WSOC concentration was not statistically significant between locations on the TAI gradient or between sample site regions.</a:t>
            </a:r>
          </a:p>
        </p:txBody>
      </p:sp>
      <p:sp>
        <p:nvSpPr>
          <p:cNvPr id="4" name="Slide Number Placeholder 3"/>
          <p:cNvSpPr>
            <a:spLocks noGrp="1"/>
          </p:cNvSpPr>
          <p:nvPr>
            <p:ph type="sldNum" sz="quarter" idx="5"/>
          </p:nvPr>
        </p:nvSpPr>
        <p:spPr/>
        <p:txBody>
          <a:bodyPr/>
          <a:lstStyle/>
          <a:p>
            <a:fld id="{710104DB-87CA-D64F-AB86-DB2520DDF5D7}" type="slidenum">
              <a:rPr lang="en-US" smtClean="0"/>
              <a:t>10</a:t>
            </a:fld>
            <a:endParaRPr lang="en-US"/>
          </a:p>
        </p:txBody>
      </p:sp>
    </p:spTree>
    <p:extLst>
      <p:ext uri="{BB962C8B-B14F-4D97-AF65-F5344CB8AC3E}">
        <p14:creationId xmlns:p14="http://schemas.microsoft.com/office/powerpoint/2010/main" val="3198004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WSOC concentration was not statistically significant between locations on the TAI gradient or between sample site regions.</a:t>
            </a:r>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4251280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December 20, 2022</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12/20/2022</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12/20/2022</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12/20/2022</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12/20/2022</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12/20/2022</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12/20/2022</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12/20/2022</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extLst>
              <a:ext uri="{BEBA8EAE-BF5A-486C-A8C5-ECC9F3942E4B}">
                <a14:imgProps xmlns:a14="http://schemas.microsoft.com/office/drawing/2010/main">
                  <a14:imgLayer r:embed="rId12">
                    <a14:imgEffect>
                      <a14:brightnessContrast bright="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0" b="-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a:xfrm>
            <a:off x="1440616" y="3362720"/>
            <a:ext cx="4572000" cy="1828800"/>
          </a:xfrm>
        </p:spPr>
        <p:txBody>
          <a:bodyPr/>
          <a:lstStyle/>
          <a:p>
            <a:r>
              <a:rPr lang="en-US" sz="3600" dirty="0">
                <a:solidFill>
                  <a:srgbClr val="D1702B"/>
                </a:solidFill>
                <a:effectLst/>
                <a:latin typeface="Cambria" panose="02040503050406030204" pitchFamily="18" charset="0"/>
                <a:ea typeface="Cambria" panose="02040503050406030204" pitchFamily="18" charset="0"/>
                <a:cs typeface="Helvetica" panose="020B0604020202020204" pitchFamily="34" charset="0"/>
              </a:rPr>
              <a:t>Exploring Dissolved Organic Matter Characteristics Across the Coastal Terrestrial-Aquatic Interface</a:t>
            </a:r>
            <a:endParaRPr lang="en-US" sz="8000" dirty="0">
              <a:solidFill>
                <a:srgbClr val="D1702B"/>
              </a:solidFill>
              <a:latin typeface="Cambria" panose="02040503050406030204" pitchFamily="18" charset="0"/>
              <a:ea typeface="Cambria" panose="02040503050406030204" pitchFamily="18" charset="0"/>
              <a:cs typeface="Helvetica" panose="020B0604020202020204" pitchFamily="34" charset="0"/>
            </a:endParaRPr>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a:xfrm>
            <a:off x="1370529" y="6127264"/>
            <a:ext cx="4572000" cy="274320"/>
          </a:xfrm>
        </p:spPr>
        <p:txBody>
          <a:bodyPr/>
          <a:lstStyle/>
          <a:p>
            <a:r>
              <a:rPr lang="en-US" sz="2400" dirty="0">
                <a:latin typeface="Cambria" panose="02040503050406030204" pitchFamily="18" charset="0"/>
                <a:ea typeface="Cambria" panose="02040503050406030204" pitchFamily="18" charset="0"/>
              </a:rPr>
              <a:t>Julia McElhinny</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a:xfrm>
            <a:off x="1370529" y="6461028"/>
            <a:ext cx="4572000" cy="274320"/>
          </a:xfrm>
        </p:spPr>
        <p:txBody>
          <a:bodyPr/>
          <a:lstStyle/>
          <a:p>
            <a:r>
              <a:rPr lang="en-US" sz="2200" dirty="0">
                <a:latin typeface="Cambria" panose="02040503050406030204" pitchFamily="18" charset="0"/>
                <a:ea typeface="Cambria" panose="02040503050406030204" pitchFamily="18" charset="0"/>
              </a:rPr>
              <a:t>DOE SULI Intern</a:t>
            </a:r>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a:xfrm>
            <a:off x="2721728" y="5440317"/>
            <a:ext cx="3290888" cy="438150"/>
          </a:xfrm>
        </p:spPr>
        <p:txBody>
          <a:bodyPr/>
          <a:lstStyle/>
          <a:p>
            <a:fld id="{4E130ED9-0C27-4EF1-9F86-D29E4EA507BE}" type="datetime4">
              <a:rPr lang="en-US" sz="2200" smtClean="0">
                <a:latin typeface="Cambria" panose="02040503050406030204" pitchFamily="18" charset="0"/>
                <a:ea typeface="Cambria" panose="02040503050406030204" pitchFamily="18" charset="0"/>
              </a:rPr>
              <a:t>December 20, 2022</a:t>
            </a:fld>
            <a:endParaRPr lang="en-US" sz="2200" dirty="0">
              <a:latin typeface="Cambria" panose="02040503050406030204" pitchFamily="18" charset="0"/>
              <a:ea typeface="Cambria" panose="02040503050406030204" pitchFamily="18" charset="0"/>
            </a:endParaRPr>
          </a:p>
        </p:txBody>
      </p:sp>
      <p:pic>
        <p:nvPicPr>
          <p:cNvPr id="8" name="Picture 7" descr="Logo&#10;&#10;Description automatically generated">
            <a:extLst>
              <a:ext uri="{FF2B5EF4-FFF2-40B4-BE49-F238E27FC236}">
                <a16:creationId xmlns:a16="http://schemas.microsoft.com/office/drawing/2014/main" id="{CB962E13-E179-48D3-AFDC-F6F02AF38FDD}"/>
              </a:ext>
            </a:extLst>
          </p:cNvPr>
          <p:cNvPicPr>
            <a:picLocks noChangeAspect="1"/>
          </p:cNvPicPr>
          <p:nvPr/>
        </p:nvPicPr>
        <p:blipFill>
          <a:blip r:embed="rId4"/>
          <a:stretch>
            <a:fillRect/>
          </a:stretch>
        </p:blipFill>
        <p:spPr>
          <a:xfrm>
            <a:off x="4671235" y="408088"/>
            <a:ext cx="1729954" cy="1153303"/>
          </a:xfrm>
          <a:prstGeom prst="rect">
            <a:avLst/>
          </a:prstGeom>
        </p:spPr>
      </p:pic>
      <p:pic>
        <p:nvPicPr>
          <p:cNvPr id="10" name="Picture 9" descr="Logo, company name&#10;&#10;Description automatically generated">
            <a:extLst>
              <a:ext uri="{FF2B5EF4-FFF2-40B4-BE49-F238E27FC236}">
                <a16:creationId xmlns:a16="http://schemas.microsoft.com/office/drawing/2014/main" id="{655B5D03-183A-4D98-A1CA-F78DC1142FE2}"/>
              </a:ext>
            </a:extLst>
          </p:cNvPr>
          <p:cNvPicPr>
            <a:picLocks noChangeAspect="1"/>
          </p:cNvPicPr>
          <p:nvPr/>
        </p:nvPicPr>
        <p:blipFill>
          <a:blip r:embed="rId5"/>
          <a:stretch>
            <a:fillRect/>
          </a:stretch>
        </p:blipFill>
        <p:spPr>
          <a:xfrm>
            <a:off x="2861639" y="552251"/>
            <a:ext cx="1729954" cy="864977"/>
          </a:xfrm>
          <a:prstGeom prst="rect">
            <a:avLst/>
          </a:prstGeom>
        </p:spPr>
      </p:pic>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40214-E78A-4C43-B820-1E3A29473745}"/>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5" name="Title 4">
            <a:extLst>
              <a:ext uri="{FF2B5EF4-FFF2-40B4-BE49-F238E27FC236}">
                <a16:creationId xmlns:a16="http://schemas.microsoft.com/office/drawing/2014/main" id="{AB4767BC-D747-4622-A43C-B0B46BFADFD5}"/>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WSOC/DOC Concentration Across the TAI Gradient</a:t>
            </a:r>
          </a:p>
        </p:txBody>
      </p:sp>
      <p:pic>
        <p:nvPicPr>
          <p:cNvPr id="11" name="Picture 10" descr="Chart, box and whisker chart&#10;&#10;Description automatically generated">
            <a:extLst>
              <a:ext uri="{FF2B5EF4-FFF2-40B4-BE49-F238E27FC236}">
                <a16:creationId xmlns:a16="http://schemas.microsoft.com/office/drawing/2014/main" id="{EB221FBD-F759-4E7E-BE96-42716FE30FAD}"/>
              </a:ext>
            </a:extLst>
          </p:cNvPr>
          <p:cNvPicPr>
            <a:picLocks noChangeAspect="1"/>
          </p:cNvPicPr>
          <p:nvPr/>
        </p:nvPicPr>
        <p:blipFill>
          <a:blip r:embed="rId3"/>
          <a:stretch>
            <a:fillRect/>
          </a:stretch>
        </p:blipFill>
        <p:spPr>
          <a:xfrm>
            <a:off x="4122057" y="1909731"/>
            <a:ext cx="8725896" cy="6232784"/>
          </a:xfrm>
          <a:prstGeom prst="rect">
            <a:avLst/>
          </a:prstGeom>
        </p:spPr>
      </p:pic>
    </p:spTree>
    <p:extLst>
      <p:ext uri="{BB962C8B-B14F-4D97-AF65-F5344CB8AC3E}">
        <p14:creationId xmlns:p14="http://schemas.microsoft.com/office/powerpoint/2010/main" val="173725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40214-E78A-4C43-B820-1E3A29473745}"/>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5" name="Title 4">
            <a:extLst>
              <a:ext uri="{FF2B5EF4-FFF2-40B4-BE49-F238E27FC236}">
                <a16:creationId xmlns:a16="http://schemas.microsoft.com/office/drawing/2014/main" id="{AB4767BC-D747-4622-A43C-B0B46BFADFD5}"/>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WSOC/DOC Concentration Across the TAI Gradient</a:t>
            </a:r>
          </a:p>
        </p:txBody>
      </p:sp>
      <p:pic>
        <p:nvPicPr>
          <p:cNvPr id="6" name="Picture 5" descr="Chart, box and whisker chart&#10;&#10;Description automatically generated">
            <a:extLst>
              <a:ext uri="{FF2B5EF4-FFF2-40B4-BE49-F238E27FC236}">
                <a16:creationId xmlns:a16="http://schemas.microsoft.com/office/drawing/2014/main" id="{1D263897-2635-40C4-96D4-7672107C8E37}"/>
              </a:ext>
            </a:extLst>
          </p:cNvPr>
          <p:cNvPicPr>
            <a:picLocks noChangeAspect="1"/>
          </p:cNvPicPr>
          <p:nvPr/>
        </p:nvPicPr>
        <p:blipFill rotWithShape="1">
          <a:blip r:embed="rId3"/>
          <a:srcRect r="17081"/>
          <a:stretch/>
        </p:blipFill>
        <p:spPr>
          <a:xfrm>
            <a:off x="7373257" y="2068872"/>
            <a:ext cx="6621039" cy="5703528"/>
          </a:xfrm>
          <a:prstGeom prst="rect">
            <a:avLst/>
          </a:prstGeom>
        </p:spPr>
      </p:pic>
      <p:grpSp>
        <p:nvGrpSpPr>
          <p:cNvPr id="7" name="Group 6">
            <a:extLst>
              <a:ext uri="{FF2B5EF4-FFF2-40B4-BE49-F238E27FC236}">
                <a16:creationId xmlns:a16="http://schemas.microsoft.com/office/drawing/2014/main" id="{BDE04759-E95A-4598-A49F-54CBA15F9025}"/>
              </a:ext>
            </a:extLst>
          </p:cNvPr>
          <p:cNvGrpSpPr/>
          <p:nvPr/>
        </p:nvGrpSpPr>
        <p:grpSpPr>
          <a:xfrm>
            <a:off x="1159880" y="2155370"/>
            <a:ext cx="5952120" cy="4245429"/>
            <a:chOff x="1378857" y="1837159"/>
            <a:chExt cx="5486400" cy="3918858"/>
          </a:xfrm>
        </p:grpSpPr>
        <p:pic>
          <p:nvPicPr>
            <p:cNvPr id="11" name="Picture 10" descr="Chart, box and whisker chart&#10;&#10;Description automatically generated">
              <a:extLst>
                <a:ext uri="{FF2B5EF4-FFF2-40B4-BE49-F238E27FC236}">
                  <a16:creationId xmlns:a16="http://schemas.microsoft.com/office/drawing/2014/main" id="{EB221FBD-F759-4E7E-BE96-42716FE30FAD}"/>
                </a:ext>
              </a:extLst>
            </p:cNvPr>
            <p:cNvPicPr>
              <a:picLocks noChangeAspect="1"/>
            </p:cNvPicPr>
            <p:nvPr/>
          </p:nvPicPr>
          <p:blipFill>
            <a:blip r:embed="rId4"/>
            <a:stretch>
              <a:fillRect/>
            </a:stretch>
          </p:blipFill>
          <p:spPr>
            <a:xfrm>
              <a:off x="1378857" y="1837159"/>
              <a:ext cx="5486400" cy="3918858"/>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7A6D6D27-8423-4BA7-9D87-C12F5A887C49}"/>
                </a:ext>
              </a:extLst>
            </p:cNvPr>
            <p:cNvPicPr>
              <a:picLocks noChangeAspect="1"/>
            </p:cNvPicPr>
            <p:nvPr/>
          </p:nvPicPr>
          <p:blipFill rotWithShape="1">
            <a:blip r:embed="rId3"/>
            <a:srcRect l="82426" t="45556" b="49523"/>
            <a:stretch/>
          </p:blipFill>
          <p:spPr>
            <a:xfrm>
              <a:off x="5050971" y="4016828"/>
              <a:ext cx="1124863" cy="224971"/>
            </a:xfrm>
            <a:prstGeom prst="rect">
              <a:avLst/>
            </a:prstGeom>
          </p:spPr>
        </p:pic>
      </p:grpSp>
    </p:spTree>
    <p:extLst>
      <p:ext uri="{BB962C8B-B14F-4D97-AF65-F5344CB8AC3E}">
        <p14:creationId xmlns:p14="http://schemas.microsoft.com/office/powerpoint/2010/main" val="280192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AFDA16-932D-4FF7-B917-E3D1AD3B8252}"/>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7" name="Title 6">
            <a:extLst>
              <a:ext uri="{FF2B5EF4-FFF2-40B4-BE49-F238E27FC236}">
                <a16:creationId xmlns:a16="http://schemas.microsoft.com/office/drawing/2014/main" id="{A1DDEBC3-0D55-4B66-A0B0-248CFB3AB307}"/>
              </a:ext>
            </a:extLst>
          </p:cNvPr>
          <p:cNvSpPr>
            <a:spLocks noGrp="1"/>
          </p:cNvSpPr>
          <p:nvPr>
            <p:ph type="title"/>
          </p:nvPr>
        </p:nvSpPr>
        <p:spPr>
          <a:xfrm>
            <a:off x="3200400" y="229305"/>
            <a:ext cx="10972800" cy="1310979"/>
          </a:xfrm>
        </p:spPr>
        <p:txBody>
          <a:bodyPr/>
          <a:lstStyle/>
          <a:p>
            <a:r>
              <a:rPr lang="en-US" dirty="0">
                <a:solidFill>
                  <a:srgbClr val="D1702B"/>
                </a:solidFill>
                <a:latin typeface="Cambria" panose="02040503050406030204" pitchFamily="18" charset="0"/>
                <a:ea typeface="Cambria" panose="02040503050406030204" pitchFamily="18" charset="0"/>
              </a:rPr>
              <a:t>OM Composition: Using Spectral Metrics from </a:t>
            </a:r>
            <a:r>
              <a:rPr lang="en-US" dirty="0" err="1">
                <a:solidFill>
                  <a:srgbClr val="D1702B"/>
                </a:solidFill>
                <a:latin typeface="Cambria" panose="02040503050406030204" pitchFamily="18" charset="0"/>
                <a:ea typeface="Cambria" panose="02040503050406030204" pitchFamily="18" charset="0"/>
              </a:rPr>
              <a:t>Aqualog</a:t>
            </a:r>
            <a:r>
              <a:rPr lang="en-US" dirty="0">
                <a:solidFill>
                  <a:srgbClr val="D1702B"/>
                </a:solidFill>
                <a:latin typeface="Cambria" panose="02040503050406030204" pitchFamily="18" charset="0"/>
                <a:ea typeface="Cambria" panose="02040503050406030204" pitchFamily="18" charset="0"/>
              </a:rPr>
              <a:t> Data</a:t>
            </a:r>
          </a:p>
        </p:txBody>
      </p:sp>
      <p:pic>
        <p:nvPicPr>
          <p:cNvPr id="8" name="Picture 7">
            <a:extLst>
              <a:ext uri="{FF2B5EF4-FFF2-40B4-BE49-F238E27FC236}">
                <a16:creationId xmlns:a16="http://schemas.microsoft.com/office/drawing/2014/main" id="{28C8C2B5-816C-4842-9A57-F023337E4153}"/>
              </a:ext>
            </a:extLst>
          </p:cNvPr>
          <p:cNvPicPr>
            <a:picLocks noChangeAspect="1"/>
          </p:cNvPicPr>
          <p:nvPr/>
        </p:nvPicPr>
        <p:blipFill>
          <a:blip r:embed="rId2"/>
          <a:srcRect/>
          <a:stretch/>
        </p:blipFill>
        <p:spPr>
          <a:xfrm>
            <a:off x="1494749" y="2152319"/>
            <a:ext cx="3411302" cy="2436643"/>
          </a:xfrm>
          <a:prstGeom prst="rect">
            <a:avLst/>
          </a:prstGeom>
        </p:spPr>
      </p:pic>
      <p:sp>
        <p:nvSpPr>
          <p:cNvPr id="15" name="Rectangle 14">
            <a:extLst>
              <a:ext uri="{FF2B5EF4-FFF2-40B4-BE49-F238E27FC236}">
                <a16:creationId xmlns:a16="http://schemas.microsoft.com/office/drawing/2014/main" id="{428298B3-0BF7-40D5-8D7F-D55395517B96}"/>
              </a:ext>
            </a:extLst>
          </p:cNvPr>
          <p:cNvSpPr/>
          <p:nvPr/>
        </p:nvSpPr>
        <p:spPr>
          <a:xfrm>
            <a:off x="1132114" y="1886857"/>
            <a:ext cx="4136572" cy="2859314"/>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D46796-65E5-4CC7-8337-561FE51E4376}"/>
              </a:ext>
            </a:extLst>
          </p:cNvPr>
          <p:cNvSpPr/>
          <p:nvPr/>
        </p:nvSpPr>
        <p:spPr>
          <a:xfrm>
            <a:off x="1132114" y="4779585"/>
            <a:ext cx="4136572" cy="2859314"/>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hart, radar chart&#10;&#10;Description automatically generated">
            <a:extLst>
              <a:ext uri="{FF2B5EF4-FFF2-40B4-BE49-F238E27FC236}">
                <a16:creationId xmlns:a16="http://schemas.microsoft.com/office/drawing/2014/main" id="{F9DDA48C-7333-456A-B371-AD6A2D7ED811}"/>
              </a:ext>
            </a:extLst>
          </p:cNvPr>
          <p:cNvPicPr>
            <a:picLocks noChangeAspect="1"/>
          </p:cNvPicPr>
          <p:nvPr/>
        </p:nvPicPr>
        <p:blipFill>
          <a:blip r:embed="rId3"/>
          <a:stretch>
            <a:fillRect/>
          </a:stretch>
        </p:blipFill>
        <p:spPr>
          <a:xfrm>
            <a:off x="5441708" y="2317127"/>
            <a:ext cx="9005811" cy="5003228"/>
          </a:xfrm>
          <a:prstGeom prst="rect">
            <a:avLst/>
          </a:prstGeom>
        </p:spPr>
      </p:pic>
      <p:sp>
        <p:nvSpPr>
          <p:cNvPr id="17" name="Rectangle 16">
            <a:extLst>
              <a:ext uri="{FF2B5EF4-FFF2-40B4-BE49-F238E27FC236}">
                <a16:creationId xmlns:a16="http://schemas.microsoft.com/office/drawing/2014/main" id="{372F641A-3133-434B-8859-203FA8995F15}"/>
              </a:ext>
            </a:extLst>
          </p:cNvPr>
          <p:cNvSpPr/>
          <p:nvPr/>
        </p:nvSpPr>
        <p:spPr>
          <a:xfrm>
            <a:off x="6580776" y="3515326"/>
            <a:ext cx="1226457" cy="783771"/>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446027-4B54-4839-8256-D702DF9467B8}"/>
              </a:ext>
            </a:extLst>
          </p:cNvPr>
          <p:cNvSpPr/>
          <p:nvPr/>
        </p:nvSpPr>
        <p:spPr>
          <a:xfrm>
            <a:off x="9665063" y="5571343"/>
            <a:ext cx="1226457" cy="783771"/>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92C2E5A-52F5-4D29-9217-ABA116338077}"/>
              </a:ext>
            </a:extLst>
          </p:cNvPr>
          <p:cNvSpPr/>
          <p:nvPr/>
        </p:nvSpPr>
        <p:spPr>
          <a:xfrm>
            <a:off x="6660606" y="5250062"/>
            <a:ext cx="1045028" cy="446317"/>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A90F4C-86D4-4EB7-9A28-F18D5C765F9A}"/>
              </a:ext>
            </a:extLst>
          </p:cNvPr>
          <p:cNvSpPr/>
          <p:nvPr/>
        </p:nvSpPr>
        <p:spPr>
          <a:xfrm>
            <a:off x="8151948" y="6094402"/>
            <a:ext cx="526143" cy="446317"/>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6BADEE-5DB8-4066-9834-BD82620D1E81}"/>
              </a:ext>
            </a:extLst>
          </p:cNvPr>
          <p:cNvSpPr/>
          <p:nvPr/>
        </p:nvSpPr>
        <p:spPr>
          <a:xfrm>
            <a:off x="10245637" y="4317238"/>
            <a:ext cx="645883" cy="446317"/>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48B00A1-F886-4AC4-B048-22C3A91FCE40}"/>
              </a:ext>
            </a:extLst>
          </p:cNvPr>
          <p:cNvSpPr txBox="1"/>
          <p:nvPr/>
        </p:nvSpPr>
        <p:spPr>
          <a:xfrm>
            <a:off x="6611259" y="1593051"/>
            <a:ext cx="5500914" cy="757130"/>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SUVA254 = Specific UV Absorbance at 254nm</a:t>
            </a:r>
          </a:p>
          <a:p>
            <a:r>
              <a:rPr lang="en-US" dirty="0">
                <a:latin typeface="Cambria" panose="02040503050406030204" pitchFamily="18" charset="0"/>
                <a:ea typeface="Cambria" panose="02040503050406030204" pitchFamily="18" charset="0"/>
              </a:rPr>
              <a:t>S350_400 = Spectral slope from 350-400nm</a:t>
            </a:r>
          </a:p>
        </p:txBody>
      </p:sp>
      <p:sp>
        <p:nvSpPr>
          <p:cNvPr id="23" name="TextBox 22">
            <a:extLst>
              <a:ext uri="{FF2B5EF4-FFF2-40B4-BE49-F238E27FC236}">
                <a16:creationId xmlns:a16="http://schemas.microsoft.com/office/drawing/2014/main" id="{F3131147-BE69-45DA-959F-94BBFE3137D1}"/>
              </a:ext>
            </a:extLst>
          </p:cNvPr>
          <p:cNvSpPr txBox="1"/>
          <p:nvPr/>
        </p:nvSpPr>
        <p:spPr>
          <a:xfrm>
            <a:off x="10293002" y="6999458"/>
            <a:ext cx="3548743" cy="1089529"/>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FRESH = Freshness Index</a:t>
            </a:r>
          </a:p>
          <a:p>
            <a:r>
              <a:rPr lang="en-US" dirty="0">
                <a:latin typeface="Cambria" panose="02040503050406030204" pitchFamily="18" charset="0"/>
                <a:ea typeface="Cambria" panose="02040503050406030204" pitchFamily="18" charset="0"/>
              </a:rPr>
              <a:t>HIX = Humification Index</a:t>
            </a:r>
          </a:p>
          <a:p>
            <a:r>
              <a:rPr lang="en-US" dirty="0">
                <a:latin typeface="Cambria" panose="02040503050406030204" pitchFamily="18" charset="0"/>
                <a:ea typeface="Cambria" panose="02040503050406030204" pitchFamily="18" charset="0"/>
              </a:rPr>
              <a:t>FI = Fluorescence Index</a:t>
            </a:r>
          </a:p>
        </p:txBody>
      </p:sp>
      <p:grpSp>
        <p:nvGrpSpPr>
          <p:cNvPr id="4" name="Group 3">
            <a:extLst>
              <a:ext uri="{FF2B5EF4-FFF2-40B4-BE49-F238E27FC236}">
                <a16:creationId xmlns:a16="http://schemas.microsoft.com/office/drawing/2014/main" id="{04998B45-37C6-458C-8355-AEADA34FFB7D}"/>
              </a:ext>
            </a:extLst>
          </p:cNvPr>
          <p:cNvGrpSpPr/>
          <p:nvPr/>
        </p:nvGrpSpPr>
        <p:grpSpPr>
          <a:xfrm>
            <a:off x="1494749" y="4955179"/>
            <a:ext cx="3548911" cy="2434490"/>
            <a:chOff x="1494749" y="4955179"/>
            <a:chExt cx="3548911" cy="2434490"/>
          </a:xfrm>
        </p:grpSpPr>
        <p:pic>
          <p:nvPicPr>
            <p:cNvPr id="9" name="Picture 8" descr="Chart&#10;&#10;Description automatically generated">
              <a:extLst>
                <a:ext uri="{FF2B5EF4-FFF2-40B4-BE49-F238E27FC236}">
                  <a16:creationId xmlns:a16="http://schemas.microsoft.com/office/drawing/2014/main" id="{6DFEC39B-ECBF-44DD-8A47-6B086F982EC0}"/>
                </a:ext>
              </a:extLst>
            </p:cNvPr>
            <p:cNvPicPr>
              <a:picLocks noChangeAspect="1"/>
            </p:cNvPicPr>
            <p:nvPr/>
          </p:nvPicPr>
          <p:blipFill rotWithShape="1">
            <a:blip r:embed="rId4"/>
            <a:srcRect t="3110"/>
            <a:stretch/>
          </p:blipFill>
          <p:spPr>
            <a:xfrm>
              <a:off x="1494749" y="5028816"/>
              <a:ext cx="3548911" cy="2360853"/>
            </a:xfrm>
            <a:prstGeom prst="rect">
              <a:avLst/>
            </a:prstGeom>
          </p:spPr>
        </p:pic>
        <p:sp>
          <p:nvSpPr>
            <p:cNvPr id="2" name="Rectangle 1">
              <a:extLst>
                <a:ext uri="{FF2B5EF4-FFF2-40B4-BE49-F238E27FC236}">
                  <a16:creationId xmlns:a16="http://schemas.microsoft.com/office/drawing/2014/main" id="{7A29F7FF-A92D-476F-B574-D4F4BEE05122}"/>
                </a:ext>
              </a:extLst>
            </p:cNvPr>
            <p:cNvSpPr/>
            <p:nvPr/>
          </p:nvSpPr>
          <p:spPr>
            <a:xfrm>
              <a:off x="2899954" y="4955179"/>
              <a:ext cx="792480" cy="750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44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AFDA16-932D-4FF7-B917-E3D1AD3B8252}"/>
              </a:ext>
            </a:extLst>
          </p:cNvPr>
          <p:cNvSpPr>
            <a:spLocks noGrp="1"/>
          </p:cNvSpPr>
          <p:nvPr>
            <p:ph type="sldNum" sz="quarter" idx="12"/>
          </p:nvPr>
        </p:nvSpPr>
        <p:spPr/>
        <p:txBody>
          <a:bodyPr/>
          <a:lstStyle/>
          <a:p>
            <a:fld id="{FE7A4BB3-E848-5A44-82DF-322201952CD8}" type="slidenum">
              <a:rPr lang="en-US" smtClean="0"/>
              <a:pPr/>
              <a:t>13</a:t>
            </a:fld>
            <a:endParaRPr lang="en-US" dirty="0"/>
          </a:p>
        </p:txBody>
      </p:sp>
      <p:pic>
        <p:nvPicPr>
          <p:cNvPr id="14" name="Picture 13" descr="Chart, radar chart&#10;&#10;Description automatically generated">
            <a:extLst>
              <a:ext uri="{FF2B5EF4-FFF2-40B4-BE49-F238E27FC236}">
                <a16:creationId xmlns:a16="http://schemas.microsoft.com/office/drawing/2014/main" id="{F9DDA48C-7333-456A-B371-AD6A2D7ED811}"/>
              </a:ext>
            </a:extLst>
          </p:cNvPr>
          <p:cNvPicPr>
            <a:picLocks noChangeAspect="1"/>
          </p:cNvPicPr>
          <p:nvPr/>
        </p:nvPicPr>
        <p:blipFill>
          <a:blip r:embed="rId3"/>
          <a:stretch>
            <a:fillRect/>
          </a:stretch>
        </p:blipFill>
        <p:spPr>
          <a:xfrm>
            <a:off x="2231914" y="1569049"/>
            <a:ext cx="11988993" cy="6660551"/>
          </a:xfrm>
          <a:prstGeom prst="rect">
            <a:avLst/>
          </a:prstGeom>
        </p:spPr>
      </p:pic>
      <p:grpSp>
        <p:nvGrpSpPr>
          <p:cNvPr id="6" name="Group 5">
            <a:extLst>
              <a:ext uri="{FF2B5EF4-FFF2-40B4-BE49-F238E27FC236}">
                <a16:creationId xmlns:a16="http://schemas.microsoft.com/office/drawing/2014/main" id="{756424F9-3573-4980-B04B-9910FDA71641}"/>
              </a:ext>
            </a:extLst>
          </p:cNvPr>
          <p:cNvGrpSpPr/>
          <p:nvPr/>
        </p:nvGrpSpPr>
        <p:grpSpPr>
          <a:xfrm>
            <a:off x="10118794" y="6313678"/>
            <a:ext cx="1355440" cy="1661921"/>
            <a:chOff x="10031710" y="6110479"/>
            <a:chExt cx="1355440" cy="1661921"/>
          </a:xfrm>
        </p:grpSpPr>
        <p:sp>
          <p:nvSpPr>
            <p:cNvPr id="5" name="Rectangle 4">
              <a:extLst>
                <a:ext uri="{FF2B5EF4-FFF2-40B4-BE49-F238E27FC236}">
                  <a16:creationId xmlns:a16="http://schemas.microsoft.com/office/drawing/2014/main" id="{4AADD8DD-6A1C-4053-BECB-017B51E5406D}"/>
                </a:ext>
              </a:extLst>
            </p:cNvPr>
            <p:cNvSpPr/>
            <p:nvPr/>
          </p:nvSpPr>
          <p:spPr>
            <a:xfrm>
              <a:off x="10031710" y="6110479"/>
              <a:ext cx="1355440" cy="16619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8">
              <a:extLst>
                <a:ext uri="{FF2B5EF4-FFF2-40B4-BE49-F238E27FC236}">
                  <a16:creationId xmlns:a16="http://schemas.microsoft.com/office/drawing/2014/main" id="{ED379F62-B366-4D5D-9B8B-C7A8B1312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1710" y="6110479"/>
              <a:ext cx="1355440" cy="166192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99BF7D28-F731-4F3B-B809-9E721D60D820}"/>
              </a:ext>
            </a:extLst>
          </p:cNvPr>
          <p:cNvGrpSpPr/>
          <p:nvPr/>
        </p:nvGrpSpPr>
        <p:grpSpPr>
          <a:xfrm>
            <a:off x="2721328" y="1"/>
            <a:ext cx="2736043" cy="2830286"/>
            <a:chOff x="2721328" y="0"/>
            <a:chExt cx="3026329" cy="3082213"/>
          </a:xfrm>
        </p:grpSpPr>
        <p:sp>
          <p:nvSpPr>
            <p:cNvPr id="10" name="Rectangle 9">
              <a:extLst>
                <a:ext uri="{FF2B5EF4-FFF2-40B4-BE49-F238E27FC236}">
                  <a16:creationId xmlns:a16="http://schemas.microsoft.com/office/drawing/2014/main" id="{94E3FD42-A475-4BD6-BB08-2E9AED0ACB0A}"/>
                </a:ext>
              </a:extLst>
            </p:cNvPr>
            <p:cNvSpPr/>
            <p:nvPr/>
          </p:nvSpPr>
          <p:spPr>
            <a:xfrm>
              <a:off x="2721328" y="0"/>
              <a:ext cx="3026329" cy="30822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C7D92A05-91DD-4F4B-A4CA-9B4EDBF0C8C3}"/>
                </a:ext>
              </a:extLst>
            </p:cNvPr>
            <p:cNvPicPr>
              <a:picLocks noChangeAspect="1"/>
            </p:cNvPicPr>
            <p:nvPr/>
          </p:nvPicPr>
          <p:blipFill>
            <a:blip r:embed="rId5"/>
            <a:stretch>
              <a:fillRect/>
            </a:stretch>
          </p:blipFill>
          <p:spPr>
            <a:xfrm>
              <a:off x="2721328" y="55884"/>
              <a:ext cx="3026329" cy="3026329"/>
            </a:xfrm>
            <a:prstGeom prst="rect">
              <a:avLst/>
            </a:prstGeom>
          </p:spPr>
        </p:pic>
      </p:grpSp>
      <p:cxnSp>
        <p:nvCxnSpPr>
          <p:cNvPr id="26" name="Straight Arrow Connector 25">
            <a:extLst>
              <a:ext uri="{FF2B5EF4-FFF2-40B4-BE49-F238E27FC236}">
                <a16:creationId xmlns:a16="http://schemas.microsoft.com/office/drawing/2014/main" id="{95B659C3-BC50-4D5B-8D1F-E9C9A12AD4B8}"/>
              </a:ext>
            </a:extLst>
          </p:cNvPr>
          <p:cNvCxnSpPr>
            <a:cxnSpLocks/>
          </p:cNvCxnSpPr>
          <p:nvPr/>
        </p:nvCxnSpPr>
        <p:spPr>
          <a:xfrm flipH="1" flipV="1">
            <a:off x="4861433" y="2676291"/>
            <a:ext cx="5341257" cy="3309257"/>
          </a:xfrm>
          <a:prstGeom prst="straightConnector1">
            <a:avLst/>
          </a:prstGeom>
          <a:ln w="76200">
            <a:solidFill>
              <a:srgbClr val="D1702B"/>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108597-D02B-4081-B7BE-BF9CEE21C97F}"/>
              </a:ext>
            </a:extLst>
          </p:cNvPr>
          <p:cNvSpPr txBox="1"/>
          <p:nvPr/>
        </p:nvSpPr>
        <p:spPr>
          <a:xfrm>
            <a:off x="11189279" y="6544902"/>
            <a:ext cx="2096623" cy="830997"/>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rPr>
              <a:t>Less aromatic, </a:t>
            </a:r>
          </a:p>
          <a:p>
            <a:r>
              <a:rPr lang="en-US" sz="2400" dirty="0">
                <a:latin typeface="Cambria" panose="02040503050406030204" pitchFamily="18" charset="0"/>
                <a:ea typeface="Cambria" panose="02040503050406030204" pitchFamily="18" charset="0"/>
              </a:rPr>
              <a:t>lighter DOM</a:t>
            </a:r>
          </a:p>
        </p:txBody>
      </p:sp>
      <p:sp>
        <p:nvSpPr>
          <p:cNvPr id="29" name="TextBox 28">
            <a:extLst>
              <a:ext uri="{FF2B5EF4-FFF2-40B4-BE49-F238E27FC236}">
                <a16:creationId xmlns:a16="http://schemas.microsoft.com/office/drawing/2014/main" id="{2B975A78-DECD-41DB-9E23-D651B6DCF939}"/>
              </a:ext>
            </a:extLst>
          </p:cNvPr>
          <p:cNvSpPr txBox="1"/>
          <p:nvPr/>
        </p:nvSpPr>
        <p:spPr>
          <a:xfrm>
            <a:off x="5218577" y="327562"/>
            <a:ext cx="2459480" cy="830997"/>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rPr>
              <a:t>More aromatic, </a:t>
            </a:r>
          </a:p>
          <a:p>
            <a:r>
              <a:rPr lang="en-US" sz="2400" dirty="0">
                <a:latin typeface="Cambria" panose="02040503050406030204" pitchFamily="18" charset="0"/>
                <a:ea typeface="Cambria" panose="02040503050406030204" pitchFamily="18" charset="0"/>
              </a:rPr>
              <a:t>heavier DOM</a:t>
            </a:r>
          </a:p>
        </p:txBody>
      </p:sp>
      <p:cxnSp>
        <p:nvCxnSpPr>
          <p:cNvPr id="30" name="Straight Arrow Connector 29">
            <a:extLst>
              <a:ext uri="{FF2B5EF4-FFF2-40B4-BE49-F238E27FC236}">
                <a16:creationId xmlns:a16="http://schemas.microsoft.com/office/drawing/2014/main" id="{AAA7CE11-A58F-4179-A0E5-CBC45EC5394C}"/>
              </a:ext>
            </a:extLst>
          </p:cNvPr>
          <p:cNvCxnSpPr>
            <a:cxnSpLocks/>
          </p:cNvCxnSpPr>
          <p:nvPr/>
        </p:nvCxnSpPr>
        <p:spPr>
          <a:xfrm flipH="1">
            <a:off x="5892800" y="2423886"/>
            <a:ext cx="2836999" cy="4097650"/>
          </a:xfrm>
          <a:prstGeom prst="straightConnector1">
            <a:avLst/>
          </a:prstGeom>
          <a:ln w="76200">
            <a:solidFill>
              <a:srgbClr val="D1702B"/>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1EF4BD3-A1D4-4689-83E0-0B331ACF48DE}"/>
              </a:ext>
            </a:extLst>
          </p:cNvPr>
          <p:cNvSpPr txBox="1"/>
          <p:nvPr/>
        </p:nvSpPr>
        <p:spPr>
          <a:xfrm>
            <a:off x="3819728" y="6544902"/>
            <a:ext cx="2459480" cy="461665"/>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rPr>
              <a:t>More microbial</a:t>
            </a:r>
          </a:p>
        </p:txBody>
      </p:sp>
      <p:sp>
        <p:nvSpPr>
          <p:cNvPr id="45" name="TextBox 44">
            <a:extLst>
              <a:ext uri="{FF2B5EF4-FFF2-40B4-BE49-F238E27FC236}">
                <a16:creationId xmlns:a16="http://schemas.microsoft.com/office/drawing/2014/main" id="{3C7C4FD0-BD13-430B-AC01-37EFE7F176A5}"/>
              </a:ext>
            </a:extLst>
          </p:cNvPr>
          <p:cNvSpPr txBox="1"/>
          <p:nvPr/>
        </p:nvSpPr>
        <p:spPr>
          <a:xfrm>
            <a:off x="6383625" y="2049752"/>
            <a:ext cx="2459480" cy="461665"/>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rPr>
              <a:t>More terrestrial</a:t>
            </a:r>
          </a:p>
        </p:txBody>
      </p:sp>
      <p:cxnSp>
        <p:nvCxnSpPr>
          <p:cNvPr id="47" name="Straight Arrow Connector 46">
            <a:extLst>
              <a:ext uri="{FF2B5EF4-FFF2-40B4-BE49-F238E27FC236}">
                <a16:creationId xmlns:a16="http://schemas.microsoft.com/office/drawing/2014/main" id="{59B113F2-E802-4597-ABEB-5FAEC6276B84}"/>
              </a:ext>
            </a:extLst>
          </p:cNvPr>
          <p:cNvCxnSpPr>
            <a:cxnSpLocks/>
          </p:cNvCxnSpPr>
          <p:nvPr/>
        </p:nvCxnSpPr>
        <p:spPr>
          <a:xfrm flipH="1">
            <a:off x="4715088" y="3937529"/>
            <a:ext cx="3705551" cy="1269144"/>
          </a:xfrm>
          <a:prstGeom prst="straightConnector1">
            <a:avLst/>
          </a:prstGeom>
          <a:ln w="76200">
            <a:solidFill>
              <a:srgbClr val="D1702B"/>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AED3809-D534-4332-B84F-42B98AB2617C}"/>
              </a:ext>
            </a:extLst>
          </p:cNvPr>
          <p:cNvSpPr txBox="1"/>
          <p:nvPr/>
        </p:nvSpPr>
        <p:spPr>
          <a:xfrm>
            <a:off x="2721328" y="4814540"/>
            <a:ext cx="2459480" cy="830997"/>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rPr>
              <a:t>More recently produced</a:t>
            </a:r>
          </a:p>
        </p:txBody>
      </p:sp>
    </p:spTree>
    <p:extLst>
      <p:ext uri="{BB962C8B-B14F-4D97-AF65-F5344CB8AC3E}">
        <p14:creationId xmlns:p14="http://schemas.microsoft.com/office/powerpoint/2010/main" val="297014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8"/>
                                        </p:tgtEl>
                                      </p:cBhvr>
                                    </p:animEffect>
                                    <p:set>
                                      <p:cBhvr>
                                        <p:cTn id="24" dur="1" fill="hold">
                                          <p:stCondLst>
                                            <p:cond delay="499"/>
                                          </p:stCondLst>
                                        </p:cTn>
                                        <p:tgtEl>
                                          <p:spTgt spid="28"/>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44"/>
                                        </p:tgtEl>
                                      </p:cBhvr>
                                    </p:animEffect>
                                    <p:set>
                                      <p:cBhvr>
                                        <p:cTn id="50" dur="1" fill="hold">
                                          <p:stCondLst>
                                            <p:cond delay="499"/>
                                          </p:stCondLst>
                                        </p:cTn>
                                        <p:tgtEl>
                                          <p:spTgt spid="44"/>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45"/>
                                        </p:tgtEl>
                                      </p:cBhvr>
                                    </p:animEffect>
                                    <p:set>
                                      <p:cBhvr>
                                        <p:cTn id="53" dur="1" fill="hold">
                                          <p:stCondLst>
                                            <p:cond delay="499"/>
                                          </p:stCondLst>
                                        </p:cTn>
                                        <p:tgtEl>
                                          <p:spTgt spid="4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0"/>
                                        </p:tgtEl>
                                      </p:cBhvr>
                                    </p:animEffect>
                                    <p:set>
                                      <p:cBhvr>
                                        <p:cTn id="56" dur="1" fill="hold">
                                          <p:stCondLst>
                                            <p:cond delay="499"/>
                                          </p:stCondLst>
                                        </p:cTn>
                                        <p:tgtEl>
                                          <p:spTgt spid="30"/>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9" grpId="0"/>
      <p:bldP spid="29" grpId="1"/>
      <p:bldP spid="44" grpId="0"/>
      <p:bldP spid="44" grpId="1"/>
      <p:bldP spid="45" grpId="0"/>
      <p:bldP spid="45" grpId="1"/>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BAF0E6-20CC-4E03-9462-E8A771B117AE}"/>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8DB00F67-F7ED-4878-BAE4-487E623B284A}"/>
              </a:ext>
            </a:extLst>
          </p:cNvPr>
          <p:cNvSpPr>
            <a:spLocks noGrp="1"/>
          </p:cNvSpPr>
          <p:nvPr>
            <p:ph type="title"/>
          </p:nvPr>
        </p:nvSpPr>
        <p:spPr/>
        <p:txBody>
          <a:bodyPr/>
          <a:lstStyle/>
          <a:p>
            <a:r>
              <a:rPr lang="en-US" dirty="0">
                <a:solidFill>
                  <a:srgbClr val="D1702B"/>
                </a:solidFill>
                <a:latin typeface="Cambria" panose="02040503050406030204" pitchFamily="18" charset="0"/>
                <a:ea typeface="Cambria" panose="02040503050406030204" pitchFamily="18" charset="0"/>
              </a:rPr>
              <a:t>Summary: Dissolved Organic Matter Across the TAI Gradient</a:t>
            </a:r>
          </a:p>
        </p:txBody>
      </p:sp>
      <p:sp>
        <p:nvSpPr>
          <p:cNvPr id="6" name="TextBox 5">
            <a:extLst>
              <a:ext uri="{FF2B5EF4-FFF2-40B4-BE49-F238E27FC236}">
                <a16:creationId xmlns:a16="http://schemas.microsoft.com/office/drawing/2014/main" id="{1E8F4FCE-5CEC-4ECA-A9E2-F65B6B49AD7B}"/>
              </a:ext>
            </a:extLst>
          </p:cNvPr>
          <p:cNvSpPr txBox="1"/>
          <p:nvPr/>
        </p:nvSpPr>
        <p:spPr>
          <a:xfrm>
            <a:off x="11144755" y="7831723"/>
            <a:ext cx="3137279" cy="338554"/>
          </a:xfrm>
          <a:prstGeom prst="rect">
            <a:avLst/>
          </a:prstGeom>
          <a:noFill/>
        </p:spPr>
        <p:txBody>
          <a:bodyPr wrap="square" rtlCol="0">
            <a:spAutoFit/>
          </a:bodyPr>
          <a:lstStyle/>
          <a:p>
            <a:r>
              <a:rPr lang="en-US" sz="1600" dirty="0">
                <a:latin typeface="Cambria" panose="02040503050406030204" pitchFamily="18" charset="0"/>
                <a:ea typeface="Cambria" panose="02040503050406030204" pitchFamily="18" charset="0"/>
              </a:rPr>
              <a:t>Figure adapted from estuaries.org</a:t>
            </a:r>
          </a:p>
        </p:txBody>
      </p:sp>
      <p:pic>
        <p:nvPicPr>
          <p:cNvPr id="5122" name="Picture 2" descr="Diagram of an estuary showing tidal Zones from land down into the water.">
            <a:extLst>
              <a:ext uri="{FF2B5EF4-FFF2-40B4-BE49-F238E27FC236}">
                <a16:creationId xmlns:a16="http://schemas.microsoft.com/office/drawing/2014/main" id="{F6FE1C01-4B85-4B90-9D20-3BD6CC3E7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825" y="2291715"/>
            <a:ext cx="9810750" cy="56292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D615095-AE74-4DB2-A83F-245332EA45BA}"/>
              </a:ext>
            </a:extLst>
          </p:cNvPr>
          <p:cNvSpPr/>
          <p:nvPr/>
        </p:nvSpPr>
        <p:spPr>
          <a:xfrm>
            <a:off x="2893325" y="5106352"/>
            <a:ext cx="1091821" cy="201092"/>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D28637-3833-4392-8D3B-0B4DF592A1D5}"/>
              </a:ext>
            </a:extLst>
          </p:cNvPr>
          <p:cNvSpPr/>
          <p:nvPr/>
        </p:nvSpPr>
        <p:spPr>
          <a:xfrm>
            <a:off x="4983707" y="5804663"/>
            <a:ext cx="1091821" cy="201092"/>
          </a:xfrm>
          <a:prstGeom prst="rect">
            <a:avLst/>
          </a:prstGeom>
          <a:solidFill>
            <a:srgbClr val="666666"/>
          </a:solid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3B3B5A-BEA8-4051-A982-AFE003109609}"/>
              </a:ext>
            </a:extLst>
          </p:cNvPr>
          <p:cNvSpPr/>
          <p:nvPr/>
        </p:nvSpPr>
        <p:spPr>
          <a:xfrm>
            <a:off x="7613835" y="6602060"/>
            <a:ext cx="599444" cy="210254"/>
          </a:xfrm>
          <a:prstGeom prst="rect">
            <a:avLst/>
          </a:prstGeom>
          <a:solidFill>
            <a:srgbClr val="7F8180"/>
          </a:solidFill>
          <a:ln>
            <a:solidFill>
              <a:srgbClr val="7F8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9DAC536C-D05F-40D2-94DF-5D4336025A56}"/>
              </a:ext>
            </a:extLst>
          </p:cNvPr>
          <p:cNvSpPr/>
          <p:nvPr/>
        </p:nvSpPr>
        <p:spPr>
          <a:xfrm rot="19441991">
            <a:off x="8120188" y="6646779"/>
            <a:ext cx="204099" cy="159639"/>
          </a:xfrm>
          <a:prstGeom prst="triangle">
            <a:avLst/>
          </a:prstGeom>
          <a:solidFill>
            <a:srgbClr val="7F8180"/>
          </a:solidFill>
          <a:ln>
            <a:solidFill>
              <a:srgbClr val="7F8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857C31-DEE2-4856-9850-FAF2815997C0}"/>
              </a:ext>
            </a:extLst>
          </p:cNvPr>
          <p:cNvSpPr/>
          <p:nvPr/>
        </p:nvSpPr>
        <p:spPr>
          <a:xfrm>
            <a:off x="2893325" y="5146482"/>
            <a:ext cx="1976941" cy="369332"/>
          </a:xfrm>
          <a:prstGeom prst="rect">
            <a:avLst/>
          </a:prstGeom>
          <a:noFill/>
        </p:spPr>
        <p:txBody>
          <a:bodyPr wrap="square" lIns="91440" tIns="45720" rIns="91440" bIns="45720">
            <a:spAutoFit/>
          </a:bodyPr>
          <a:lstStyle/>
          <a:p>
            <a:pPr algn="ctr"/>
            <a:r>
              <a:rPr lang="en-US" sz="1800" b="1" cap="none" spc="0" dirty="0">
                <a:ln w="6600">
                  <a:solidFill>
                    <a:schemeClr val="accent2"/>
                  </a:solidFill>
                  <a:prstDash val="solid"/>
                </a:ln>
                <a:solidFill>
                  <a:srgbClr val="FFFFFF"/>
                </a:solidFill>
                <a:effectLst>
                  <a:outerShdw dist="38100" dir="2700000" algn="tl" rotWithShape="0">
                    <a:schemeClr val="accent2"/>
                  </a:outerShdw>
                </a:effectLst>
              </a:rPr>
              <a:t>TRANSITION</a:t>
            </a:r>
          </a:p>
        </p:txBody>
      </p:sp>
      <p:sp>
        <p:nvSpPr>
          <p:cNvPr id="13" name="Rectangle 12">
            <a:extLst>
              <a:ext uri="{FF2B5EF4-FFF2-40B4-BE49-F238E27FC236}">
                <a16:creationId xmlns:a16="http://schemas.microsoft.com/office/drawing/2014/main" id="{F89B0CB0-DA6A-4DFC-9CCD-0A89A4841E5C}"/>
              </a:ext>
            </a:extLst>
          </p:cNvPr>
          <p:cNvSpPr/>
          <p:nvPr/>
        </p:nvSpPr>
        <p:spPr>
          <a:xfrm>
            <a:off x="5015971" y="5831968"/>
            <a:ext cx="1976941" cy="369332"/>
          </a:xfrm>
          <a:prstGeom prst="rect">
            <a:avLst/>
          </a:prstGeom>
          <a:noFill/>
        </p:spPr>
        <p:txBody>
          <a:bodyPr wrap="square" lIns="91440" tIns="45720" rIns="91440" bIns="45720">
            <a:spAutoFit/>
          </a:bodyPr>
          <a:lstStyle/>
          <a:p>
            <a:pPr algn="ctr"/>
            <a:r>
              <a:rPr lang="en-US" sz="1800" b="1" cap="none" spc="0" dirty="0">
                <a:ln w="6600">
                  <a:solidFill>
                    <a:schemeClr val="accent2"/>
                  </a:solidFill>
                  <a:prstDash val="solid"/>
                </a:ln>
                <a:solidFill>
                  <a:srgbClr val="FFFFFF"/>
                </a:solidFill>
                <a:effectLst>
                  <a:outerShdw dist="38100" dir="2700000" algn="tl" rotWithShape="0">
                    <a:schemeClr val="accent2"/>
                  </a:outerShdw>
                </a:effectLst>
              </a:rPr>
              <a:t>WETLAND</a:t>
            </a:r>
          </a:p>
        </p:txBody>
      </p:sp>
      <p:sp>
        <p:nvSpPr>
          <p:cNvPr id="14" name="Rectangle 13">
            <a:extLst>
              <a:ext uri="{FF2B5EF4-FFF2-40B4-BE49-F238E27FC236}">
                <a16:creationId xmlns:a16="http://schemas.microsoft.com/office/drawing/2014/main" id="{5B865252-23D7-4439-8E8D-203AB81BF9C0}"/>
              </a:ext>
            </a:extLst>
          </p:cNvPr>
          <p:cNvSpPr/>
          <p:nvPr/>
        </p:nvSpPr>
        <p:spPr>
          <a:xfrm>
            <a:off x="9222740" y="6220954"/>
            <a:ext cx="1976941" cy="646331"/>
          </a:xfrm>
          <a:prstGeom prst="rect">
            <a:avLst/>
          </a:prstGeom>
          <a:noFill/>
        </p:spPr>
        <p:txBody>
          <a:bodyPr wrap="square" lIns="91440" tIns="45720" rIns="91440" bIns="45720">
            <a:spAutoFit/>
          </a:bodyPr>
          <a:lstStyle/>
          <a:p>
            <a:pPr algn="ctr"/>
            <a:r>
              <a:rPr lang="en-US" sz="1800" b="1" cap="none" spc="0" dirty="0">
                <a:ln w="6600">
                  <a:solidFill>
                    <a:schemeClr val="accent2"/>
                  </a:solidFill>
                  <a:prstDash val="solid"/>
                </a:ln>
                <a:solidFill>
                  <a:srgbClr val="FFFFFF"/>
                </a:solidFill>
                <a:effectLst>
                  <a:outerShdw dist="38100" dir="2700000" algn="tl" rotWithShape="0">
                    <a:schemeClr val="accent2"/>
                  </a:outerShdw>
                </a:effectLst>
              </a:rPr>
              <a:t>SURFACE WATER</a:t>
            </a:r>
          </a:p>
        </p:txBody>
      </p:sp>
      <p:sp>
        <p:nvSpPr>
          <p:cNvPr id="4" name="TextBox 3">
            <a:extLst>
              <a:ext uri="{FF2B5EF4-FFF2-40B4-BE49-F238E27FC236}">
                <a16:creationId xmlns:a16="http://schemas.microsoft.com/office/drawing/2014/main" id="{D15C0ED8-B1AF-439E-AF6B-D245692DC324}"/>
              </a:ext>
            </a:extLst>
          </p:cNvPr>
          <p:cNvSpPr txBox="1"/>
          <p:nvPr/>
        </p:nvSpPr>
        <p:spPr>
          <a:xfrm rot="17251978">
            <a:off x="2938881" y="4616250"/>
            <a:ext cx="1178528" cy="3170099"/>
          </a:xfrm>
          <a:prstGeom prst="rect">
            <a:avLst/>
          </a:prstGeom>
          <a:noFill/>
        </p:spPr>
        <p:txBody>
          <a:bodyPr wrap="none" rtlCol="0">
            <a:spAutoFit/>
          </a:bodyPr>
          <a:lstStyle/>
          <a:p>
            <a:r>
              <a:rPr lang="en-US" sz="20000" dirty="0">
                <a:solidFill>
                  <a:srgbClr val="D1702B"/>
                </a:solidFill>
                <a:latin typeface="Cambria" panose="02040503050406030204" pitchFamily="18" charset="0"/>
                <a:ea typeface="Cambria" panose="02040503050406030204" pitchFamily="18" charset="0"/>
              </a:rPr>
              <a:t>{</a:t>
            </a:r>
          </a:p>
        </p:txBody>
      </p:sp>
      <p:sp>
        <p:nvSpPr>
          <p:cNvPr id="10" name="TextBox 9">
            <a:extLst>
              <a:ext uri="{FF2B5EF4-FFF2-40B4-BE49-F238E27FC236}">
                <a16:creationId xmlns:a16="http://schemas.microsoft.com/office/drawing/2014/main" id="{66CF28D0-A6C5-4F64-B643-D1073FD5B709}"/>
              </a:ext>
            </a:extLst>
          </p:cNvPr>
          <p:cNvSpPr txBox="1"/>
          <p:nvPr/>
        </p:nvSpPr>
        <p:spPr>
          <a:xfrm>
            <a:off x="2410939" y="6737086"/>
            <a:ext cx="2572768" cy="1200329"/>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rPr>
              <a:t>Approximately equal soil DOM concentrations</a:t>
            </a:r>
          </a:p>
        </p:txBody>
      </p:sp>
      <p:sp>
        <p:nvSpPr>
          <p:cNvPr id="12" name="Speech Bubble: Rectangle with Corners Rounded 11">
            <a:extLst>
              <a:ext uri="{FF2B5EF4-FFF2-40B4-BE49-F238E27FC236}">
                <a16:creationId xmlns:a16="http://schemas.microsoft.com/office/drawing/2014/main" id="{064D4C27-F903-4857-A4B9-E427E12DF33E}"/>
              </a:ext>
            </a:extLst>
          </p:cNvPr>
          <p:cNvSpPr/>
          <p:nvPr/>
        </p:nvSpPr>
        <p:spPr>
          <a:xfrm>
            <a:off x="5807709" y="1791842"/>
            <a:ext cx="2285053" cy="1211580"/>
          </a:xfrm>
          <a:prstGeom prst="wedgeRoundRectCallout">
            <a:avLst>
              <a:gd name="adj1" fmla="val -62092"/>
              <a:gd name="adj2" fmla="val 88940"/>
              <a:gd name="adj3" fmla="val 16667"/>
            </a:avLst>
          </a:prstGeom>
          <a:noFill/>
          <a:ln w="38100">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ea typeface="Cambria" panose="02040503050406030204" pitchFamily="18" charset="0"/>
              </a:rPr>
              <a:t>Aromatic, heavier DOM of terrestrial origin</a:t>
            </a:r>
          </a:p>
        </p:txBody>
      </p:sp>
      <p:sp>
        <p:nvSpPr>
          <p:cNvPr id="21" name="Speech Bubble: Rectangle with Corners Rounded 20">
            <a:extLst>
              <a:ext uri="{FF2B5EF4-FFF2-40B4-BE49-F238E27FC236}">
                <a16:creationId xmlns:a16="http://schemas.microsoft.com/office/drawing/2014/main" id="{C65E5F0F-08AB-4C47-B04E-FD2FE66F53CC}"/>
              </a:ext>
            </a:extLst>
          </p:cNvPr>
          <p:cNvSpPr/>
          <p:nvPr/>
        </p:nvSpPr>
        <p:spPr>
          <a:xfrm>
            <a:off x="8478515" y="3003422"/>
            <a:ext cx="2285053" cy="1211580"/>
          </a:xfrm>
          <a:prstGeom prst="wedgeRoundRectCallout">
            <a:avLst>
              <a:gd name="adj1" fmla="val -27078"/>
              <a:gd name="adj2" fmla="val 115355"/>
              <a:gd name="adj3" fmla="val 16667"/>
            </a:avLst>
          </a:prstGeom>
          <a:noFill/>
          <a:ln w="38100">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ea typeface="Cambria" panose="02040503050406030204" pitchFamily="18" charset="0"/>
              </a:rPr>
              <a:t>Less aromatic, lighter DOM of microbial origin </a:t>
            </a:r>
          </a:p>
        </p:txBody>
      </p:sp>
      <p:sp>
        <p:nvSpPr>
          <p:cNvPr id="23" name="Speech Bubble: Rectangle with Corners Rounded 22">
            <a:extLst>
              <a:ext uri="{FF2B5EF4-FFF2-40B4-BE49-F238E27FC236}">
                <a16:creationId xmlns:a16="http://schemas.microsoft.com/office/drawing/2014/main" id="{5ADFEA43-020F-45F1-BC8F-BF2B39316CCE}"/>
              </a:ext>
            </a:extLst>
          </p:cNvPr>
          <p:cNvSpPr/>
          <p:nvPr/>
        </p:nvSpPr>
        <p:spPr>
          <a:xfrm>
            <a:off x="11590801" y="3850139"/>
            <a:ext cx="2582399" cy="1211580"/>
          </a:xfrm>
          <a:prstGeom prst="wedgeRoundRectCallout">
            <a:avLst>
              <a:gd name="adj1" fmla="val -45085"/>
              <a:gd name="adj2" fmla="val 96487"/>
              <a:gd name="adj3" fmla="val 16667"/>
            </a:avLst>
          </a:prstGeom>
          <a:noFill/>
          <a:ln w="38100">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ea typeface="Cambria" panose="02040503050406030204" pitchFamily="18" charset="0"/>
              </a:rPr>
              <a:t>Recently-produced, aromatic, heavier DOM</a:t>
            </a:r>
          </a:p>
        </p:txBody>
      </p:sp>
      <p:grpSp>
        <p:nvGrpSpPr>
          <p:cNvPr id="27" name="Group 26">
            <a:extLst>
              <a:ext uri="{FF2B5EF4-FFF2-40B4-BE49-F238E27FC236}">
                <a16:creationId xmlns:a16="http://schemas.microsoft.com/office/drawing/2014/main" id="{24336CEF-81E8-4C35-BE6E-1BBADB079673}"/>
              </a:ext>
            </a:extLst>
          </p:cNvPr>
          <p:cNvGrpSpPr/>
          <p:nvPr/>
        </p:nvGrpSpPr>
        <p:grpSpPr>
          <a:xfrm>
            <a:off x="7134438" y="6832089"/>
            <a:ext cx="2572768" cy="1445165"/>
            <a:chOff x="7134438" y="6832089"/>
            <a:chExt cx="2572768" cy="1445165"/>
          </a:xfrm>
        </p:grpSpPr>
        <p:sp>
          <p:nvSpPr>
            <p:cNvPr id="20" name="Arrow: Notched Right 19">
              <a:extLst>
                <a:ext uri="{FF2B5EF4-FFF2-40B4-BE49-F238E27FC236}">
                  <a16:creationId xmlns:a16="http://schemas.microsoft.com/office/drawing/2014/main" id="{14C4A58B-0034-401F-BEB4-A608F507CB70}"/>
                </a:ext>
              </a:extLst>
            </p:cNvPr>
            <p:cNvSpPr/>
            <p:nvPr/>
          </p:nvSpPr>
          <p:spPr>
            <a:xfrm rot="18611275">
              <a:off x="6596743" y="7389520"/>
              <a:ext cx="1436914" cy="338554"/>
            </a:xfrm>
            <a:prstGeom prst="notchedRightArrow">
              <a:avLst/>
            </a:prstGeom>
            <a:solidFill>
              <a:srgbClr val="70C7DA"/>
            </a:solidFill>
            <a:ln>
              <a:solidFill>
                <a:srgbClr val="70C7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Notched Right 27">
              <a:extLst>
                <a:ext uri="{FF2B5EF4-FFF2-40B4-BE49-F238E27FC236}">
                  <a16:creationId xmlns:a16="http://schemas.microsoft.com/office/drawing/2014/main" id="{677AE57F-BCB4-4B71-B353-FF5CEE733299}"/>
                </a:ext>
              </a:extLst>
            </p:cNvPr>
            <p:cNvSpPr/>
            <p:nvPr/>
          </p:nvSpPr>
          <p:spPr>
            <a:xfrm rot="18611275">
              <a:off x="7622119" y="7381269"/>
              <a:ext cx="1436914" cy="338554"/>
            </a:xfrm>
            <a:prstGeom prst="notchedRightArrow">
              <a:avLst/>
            </a:prstGeom>
            <a:solidFill>
              <a:srgbClr val="70C7DA"/>
            </a:solidFill>
            <a:ln>
              <a:solidFill>
                <a:srgbClr val="70C7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Notched Right 28">
              <a:extLst>
                <a:ext uri="{FF2B5EF4-FFF2-40B4-BE49-F238E27FC236}">
                  <a16:creationId xmlns:a16="http://schemas.microsoft.com/office/drawing/2014/main" id="{29AABCDE-0B60-4A1C-A0E7-EE66155313A2}"/>
                </a:ext>
              </a:extLst>
            </p:cNvPr>
            <p:cNvSpPr/>
            <p:nvPr/>
          </p:nvSpPr>
          <p:spPr>
            <a:xfrm rot="18611275">
              <a:off x="8694866" y="7381269"/>
              <a:ext cx="1436914" cy="338554"/>
            </a:xfrm>
            <a:prstGeom prst="notchedRightArrow">
              <a:avLst/>
            </a:prstGeom>
            <a:solidFill>
              <a:srgbClr val="70C7DA"/>
            </a:solidFill>
            <a:ln>
              <a:solidFill>
                <a:srgbClr val="70C7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2218340-E025-4D76-9550-16ED20729372}"/>
                </a:ext>
              </a:extLst>
            </p:cNvPr>
            <p:cNvSpPr txBox="1"/>
            <p:nvPr/>
          </p:nvSpPr>
          <p:spPr>
            <a:xfrm>
              <a:off x="7134438" y="7493817"/>
              <a:ext cx="2572768" cy="461665"/>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rPr>
                <a:t>Upstream inputs</a:t>
              </a:r>
            </a:p>
          </p:txBody>
        </p:sp>
      </p:grpSp>
    </p:spTree>
    <p:extLst>
      <p:ext uri="{BB962C8B-B14F-4D97-AF65-F5344CB8AC3E}">
        <p14:creationId xmlns:p14="http://schemas.microsoft.com/office/powerpoint/2010/main" val="13522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animBg="1"/>
      <p:bldP spid="21"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8FFC54-157C-4341-B121-0DA0A7F23B9C}"/>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3CB3FC6A-12BD-477D-93AB-D88982BE263F}"/>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Acknowledgements</a:t>
            </a:r>
          </a:p>
        </p:txBody>
      </p:sp>
      <p:sp>
        <p:nvSpPr>
          <p:cNvPr id="4" name="Content Placeholder 3">
            <a:extLst>
              <a:ext uri="{FF2B5EF4-FFF2-40B4-BE49-F238E27FC236}">
                <a16:creationId xmlns:a16="http://schemas.microsoft.com/office/drawing/2014/main" id="{1314475C-0DB4-4FAC-80D1-69993746AF0C}"/>
              </a:ext>
            </a:extLst>
          </p:cNvPr>
          <p:cNvSpPr>
            <a:spLocks noGrp="1"/>
          </p:cNvSpPr>
          <p:nvPr>
            <p:ph sz="quarter" idx="20"/>
          </p:nvPr>
        </p:nvSpPr>
        <p:spPr/>
        <p:txBody>
          <a:bodyPr/>
          <a:lstStyle/>
          <a:p>
            <a:pPr marL="0" indent="0">
              <a:buNone/>
            </a:pPr>
            <a:r>
              <a:rPr lang="en-US" dirty="0">
                <a:latin typeface="Cambria" panose="02040503050406030204" pitchFamily="18" charset="0"/>
                <a:ea typeface="Cambria" panose="02040503050406030204" pitchFamily="18" charset="0"/>
              </a:rPr>
              <a:t>HUGE thank you to:</a:t>
            </a:r>
          </a:p>
          <a:p>
            <a:r>
              <a:rPr lang="en-US" dirty="0">
                <a:latin typeface="Cambria" panose="02040503050406030204" pitchFamily="18" charset="0"/>
                <a:ea typeface="Cambria" panose="02040503050406030204" pitchFamily="18" charset="0"/>
              </a:rPr>
              <a:t>My mentor, Allison Myers-Pigg</a:t>
            </a:r>
          </a:p>
          <a:p>
            <a:r>
              <a:rPr lang="en-US" dirty="0">
                <a:latin typeface="Cambria" panose="02040503050406030204" pitchFamily="18" charset="0"/>
                <a:ea typeface="Cambria" panose="02040503050406030204" pitchFamily="18" charset="0"/>
              </a:rPr>
              <a:t>Alan Roebuck</a:t>
            </a:r>
          </a:p>
          <a:p>
            <a:r>
              <a:rPr lang="en-US" dirty="0">
                <a:latin typeface="Cambria" panose="02040503050406030204" pitchFamily="18" charset="0"/>
                <a:ea typeface="Cambria" panose="02040503050406030204" pitchFamily="18" charset="0"/>
              </a:rPr>
              <a:t>Opal Otenburg</a:t>
            </a:r>
          </a:p>
          <a:p>
            <a:r>
              <a:rPr lang="en-US" dirty="0">
                <a:latin typeface="Cambria" panose="02040503050406030204" pitchFamily="18" charset="0"/>
                <a:ea typeface="Cambria" panose="02040503050406030204" pitchFamily="18" charset="0"/>
              </a:rPr>
              <a:t>Khadijah Homolka</a:t>
            </a:r>
          </a:p>
          <a:p>
            <a:r>
              <a:rPr lang="en-US" dirty="0">
                <a:latin typeface="Cambria" panose="02040503050406030204" pitchFamily="18" charset="0"/>
                <a:ea typeface="Cambria" panose="02040503050406030204" pitchFamily="18" charset="0"/>
              </a:rPr>
              <a:t>Kaizad Patel</a:t>
            </a:r>
          </a:p>
          <a:p>
            <a:pPr marL="0" indent="0">
              <a:buNone/>
            </a:pPr>
            <a:endParaRPr lang="en-US"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pPr marL="0" indent="0">
              <a:buNone/>
            </a:pPr>
            <a:r>
              <a:rPr lang="en-US" dirty="0">
                <a:latin typeface="Cambria" panose="02040503050406030204" pitchFamily="18" charset="0"/>
                <a:ea typeface="Cambria" panose="02040503050406030204" pitchFamily="18" charset="0"/>
              </a:rPr>
              <a:t>This work was supported in part by the U.S. Department of Energy, Office of Science, Office of Workforce Development for Teachers and Scientists (WDTS) under the Science Undergraduate Laboratory Internships Program (SULI).</a:t>
            </a:r>
          </a:p>
          <a:p>
            <a:endParaRPr lang="en-US" dirty="0">
              <a:latin typeface="Cambria" panose="02040503050406030204" pitchFamily="18" charset="0"/>
              <a:ea typeface="Cambria" panose="02040503050406030204" pitchFamily="18" charset="0"/>
            </a:endParaRPr>
          </a:p>
        </p:txBody>
      </p:sp>
      <p:pic>
        <p:nvPicPr>
          <p:cNvPr id="3074" name="Picture 2" descr="Cartoon gif. An outstretched hand with lavender nail polish holds a potted pink flower. The flower's petals split apart in a burst of hearts and butterflies as the words &quot;Thank you&quot; appear from the split.">
            <a:extLst>
              <a:ext uri="{FF2B5EF4-FFF2-40B4-BE49-F238E27FC236}">
                <a16:creationId xmlns:a16="http://schemas.microsoft.com/office/drawing/2014/main" id="{868BB93E-5093-443E-891E-7285D4B06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907" y="1703069"/>
            <a:ext cx="4155744" cy="415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83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D8D105-FCA7-4DCF-9484-51927E83472B}"/>
              </a:ext>
            </a:extLst>
          </p:cNvPr>
          <p:cNvSpPr/>
          <p:nvPr/>
        </p:nvSpPr>
        <p:spPr>
          <a:xfrm>
            <a:off x="1160060" y="4312693"/>
            <a:ext cx="3603009" cy="1119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7433BB6-ACB2-4953-9ADC-C0F78F3BD058}"/>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extBox 2">
            <a:extLst>
              <a:ext uri="{FF2B5EF4-FFF2-40B4-BE49-F238E27FC236}">
                <a16:creationId xmlns:a16="http://schemas.microsoft.com/office/drawing/2014/main" id="{AAE5F579-2B1B-4AA4-8897-2188A6711B4B}"/>
              </a:ext>
            </a:extLst>
          </p:cNvPr>
          <p:cNvSpPr txBox="1"/>
          <p:nvPr/>
        </p:nvSpPr>
        <p:spPr>
          <a:xfrm>
            <a:off x="1951630" y="3699301"/>
            <a:ext cx="3480179" cy="830997"/>
          </a:xfrm>
          <a:prstGeom prst="rect">
            <a:avLst/>
          </a:prstGeom>
          <a:solidFill>
            <a:schemeClr val="bg1"/>
          </a:solidFill>
        </p:spPr>
        <p:txBody>
          <a:bodyPr wrap="square" rtlCol="0">
            <a:spAutoFit/>
          </a:bodyPr>
          <a:lstStyle/>
          <a:p>
            <a:r>
              <a:rPr lang="en-US" sz="4800" b="1" dirty="0">
                <a:solidFill>
                  <a:srgbClr val="D1702B"/>
                </a:solidFill>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75739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B5037-4DE4-42CD-86A7-8F75D7011222}"/>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77AAD885-BA2A-4D4D-98CB-5F1A0C63B8FA}"/>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Land Cover Impacts on Aquatic DOM</a:t>
            </a:r>
          </a:p>
        </p:txBody>
      </p:sp>
      <p:pic>
        <p:nvPicPr>
          <p:cNvPr id="6146" name="Picture 2" descr="Image 2">
            <a:extLst>
              <a:ext uri="{FF2B5EF4-FFF2-40B4-BE49-F238E27FC236}">
                <a16:creationId xmlns:a16="http://schemas.microsoft.com/office/drawing/2014/main" id="{B48661A0-E3AE-44E4-9DCB-BA82029AE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014" y="2769461"/>
            <a:ext cx="10645141" cy="35128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77121A-D1A5-432A-AD81-7FE32C3F6A7F}"/>
              </a:ext>
            </a:extLst>
          </p:cNvPr>
          <p:cNvSpPr txBox="1"/>
          <p:nvPr/>
        </p:nvSpPr>
        <p:spPr>
          <a:xfrm>
            <a:off x="12269506" y="7831723"/>
            <a:ext cx="1903694" cy="338554"/>
          </a:xfrm>
          <a:prstGeom prst="rect">
            <a:avLst/>
          </a:prstGeom>
          <a:noFill/>
        </p:spPr>
        <p:txBody>
          <a:bodyPr wrap="square" rtlCol="0">
            <a:spAutoFit/>
          </a:bodyPr>
          <a:lstStyle/>
          <a:p>
            <a:r>
              <a:rPr lang="en-US" sz="1600" dirty="0">
                <a:solidFill>
                  <a:srgbClr val="333333"/>
                </a:solidFill>
                <a:latin typeface="Cambria" panose="02040503050406030204" pitchFamily="18" charset="0"/>
                <a:ea typeface="Cambria" panose="02040503050406030204" pitchFamily="18" charset="0"/>
              </a:rPr>
              <a:t>Shang et al. (2018).</a:t>
            </a:r>
            <a:endParaRPr lang="en-US"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1617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34D9B72C-EDD0-4C00-A277-DE63E96CED4D}"/>
              </a:ext>
            </a:extLst>
          </p:cNvPr>
          <p:cNvPicPr>
            <a:picLocks noChangeAspect="1"/>
          </p:cNvPicPr>
          <p:nvPr/>
        </p:nvPicPr>
        <p:blipFill rotWithShape="1">
          <a:blip r:embed="rId2"/>
          <a:srcRect l="24143" r="19792" b="4487"/>
          <a:stretch/>
        </p:blipFill>
        <p:spPr>
          <a:xfrm>
            <a:off x="10188518" y="289260"/>
            <a:ext cx="4373643" cy="4599381"/>
          </a:xfrm>
          <a:prstGeom prst="rect">
            <a:avLst/>
          </a:prstGeom>
        </p:spPr>
      </p:pic>
      <p:sp>
        <p:nvSpPr>
          <p:cNvPr id="2" name="Slide Number Placeholder 1">
            <a:extLst>
              <a:ext uri="{FF2B5EF4-FFF2-40B4-BE49-F238E27FC236}">
                <a16:creationId xmlns:a16="http://schemas.microsoft.com/office/drawing/2014/main" id="{45C0F6CB-0F64-4656-88C5-8368F511BF52}"/>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5" name="Title 4">
            <a:extLst>
              <a:ext uri="{FF2B5EF4-FFF2-40B4-BE49-F238E27FC236}">
                <a16:creationId xmlns:a16="http://schemas.microsoft.com/office/drawing/2014/main" id="{3994F080-1018-424D-B6F0-81F6D39D9CA9}"/>
              </a:ext>
            </a:extLst>
          </p:cNvPr>
          <p:cNvSpPr>
            <a:spLocks noGrp="1"/>
          </p:cNvSpPr>
          <p:nvPr>
            <p:ph type="title"/>
          </p:nvPr>
        </p:nvSpPr>
        <p:spPr>
          <a:xfrm>
            <a:off x="3063921" y="-10947"/>
            <a:ext cx="4572001" cy="1590675"/>
          </a:xfrm>
        </p:spPr>
        <p:txBody>
          <a:bodyPr/>
          <a:lstStyle/>
          <a:p>
            <a:r>
              <a:rPr lang="en-US" dirty="0">
                <a:latin typeface="Cambria" panose="02040503050406030204" pitchFamily="18" charset="0"/>
                <a:ea typeface="Cambria" panose="02040503050406030204" pitchFamily="18" charset="0"/>
              </a:rPr>
              <a:t>TAI Gradient</a:t>
            </a:r>
          </a:p>
        </p:txBody>
      </p:sp>
      <p:pic>
        <p:nvPicPr>
          <p:cNvPr id="21" name="Picture 20">
            <a:extLst>
              <a:ext uri="{FF2B5EF4-FFF2-40B4-BE49-F238E27FC236}">
                <a16:creationId xmlns:a16="http://schemas.microsoft.com/office/drawing/2014/main" id="{2C1874BF-DCF3-4F80-A465-F303B1855659}"/>
              </a:ext>
            </a:extLst>
          </p:cNvPr>
          <p:cNvPicPr>
            <a:picLocks noChangeAspect="1"/>
          </p:cNvPicPr>
          <p:nvPr/>
        </p:nvPicPr>
        <p:blipFill rotWithShape="1">
          <a:blip r:embed="rId3"/>
          <a:srcRect t="6486" r="14487" b="18793"/>
          <a:stretch/>
        </p:blipFill>
        <p:spPr>
          <a:xfrm>
            <a:off x="1193653" y="3182629"/>
            <a:ext cx="8741093" cy="4364583"/>
          </a:xfrm>
          <a:prstGeom prst="roundRect">
            <a:avLst/>
          </a:prstGeom>
          <a:ln w="76200">
            <a:solidFill>
              <a:srgbClr val="D1702B"/>
            </a:solidFill>
          </a:ln>
        </p:spPr>
      </p:pic>
      <p:sp>
        <p:nvSpPr>
          <p:cNvPr id="6" name="Rectangle 5">
            <a:extLst>
              <a:ext uri="{FF2B5EF4-FFF2-40B4-BE49-F238E27FC236}">
                <a16:creationId xmlns:a16="http://schemas.microsoft.com/office/drawing/2014/main" id="{E663BAA8-0904-46A0-9E76-2711FA1C3CC6}"/>
              </a:ext>
            </a:extLst>
          </p:cNvPr>
          <p:cNvSpPr/>
          <p:nvPr/>
        </p:nvSpPr>
        <p:spPr>
          <a:xfrm>
            <a:off x="12842543" y="2019867"/>
            <a:ext cx="545911" cy="528139"/>
          </a:xfrm>
          <a:prstGeom prst="rect">
            <a:avLst/>
          </a:prstGeom>
          <a:noFill/>
          <a:ln w="76200">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04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B64F79-00CB-410D-A36C-86D6BAC94475}"/>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5" name="Title 4">
            <a:extLst>
              <a:ext uri="{FF2B5EF4-FFF2-40B4-BE49-F238E27FC236}">
                <a16:creationId xmlns:a16="http://schemas.microsoft.com/office/drawing/2014/main" id="{1B2868E5-D27A-4188-9CDB-D4D111E8620C}"/>
              </a:ext>
            </a:extLst>
          </p:cNvPr>
          <p:cNvSpPr>
            <a:spLocks noGrp="1"/>
          </p:cNvSpPr>
          <p:nvPr>
            <p:ph type="title"/>
          </p:nvPr>
        </p:nvSpPr>
        <p:spPr>
          <a:xfrm>
            <a:off x="1184321" y="3917327"/>
            <a:ext cx="4572001" cy="1590675"/>
          </a:xfrm>
        </p:spPr>
        <p:txBody>
          <a:bodyPr/>
          <a:lstStyle/>
          <a:p>
            <a:r>
              <a:rPr lang="en-US" dirty="0">
                <a:latin typeface="Cambria" panose="02040503050406030204" pitchFamily="18" charset="0"/>
                <a:ea typeface="Cambria" panose="02040503050406030204" pitchFamily="18" charset="0"/>
              </a:rPr>
              <a:t>Relationship between WSOC Concentration and Total Soil Carbon Percentage</a:t>
            </a:r>
          </a:p>
        </p:txBody>
      </p:sp>
      <p:pic>
        <p:nvPicPr>
          <p:cNvPr id="22" name="Content Placeholder 21" descr="Chart, scatter chart&#10;&#10;Description automatically generated">
            <a:extLst>
              <a:ext uri="{FF2B5EF4-FFF2-40B4-BE49-F238E27FC236}">
                <a16:creationId xmlns:a16="http://schemas.microsoft.com/office/drawing/2014/main" id="{CC8B460C-8028-480E-B0D7-63C77741E67F}"/>
              </a:ext>
            </a:extLst>
          </p:cNvPr>
          <p:cNvPicPr>
            <a:picLocks noGrp="1" noChangeAspect="1"/>
          </p:cNvPicPr>
          <p:nvPr>
            <p:ph sz="quarter" idx="21"/>
          </p:nvPr>
        </p:nvPicPr>
        <p:blipFill>
          <a:blip r:embed="rId3"/>
          <a:stretch>
            <a:fillRect/>
          </a:stretch>
        </p:blipFill>
        <p:spPr>
          <a:xfrm>
            <a:off x="5305078" y="586855"/>
            <a:ext cx="9325322" cy="6660944"/>
          </a:xfrm>
        </p:spPr>
      </p:pic>
    </p:spTree>
    <p:extLst>
      <p:ext uri="{BB962C8B-B14F-4D97-AF65-F5344CB8AC3E}">
        <p14:creationId xmlns:p14="http://schemas.microsoft.com/office/powerpoint/2010/main" val="297133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9C793A-C876-42F8-B672-EF863377626C}"/>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4744F68-462A-4272-AA51-2087DD2F86BF}"/>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The Terrestrial Aquatic-Interface (TAI) is a Biogeochemical Hot Spot</a:t>
            </a:r>
          </a:p>
        </p:txBody>
      </p:sp>
      <p:pic>
        <p:nvPicPr>
          <p:cNvPr id="2050" name="Picture 2" descr="Water | Free Full-Text | Watershed-Scale, Probabilistic Risk Assessment of  Water Resources Impacts from Climate Change">
            <a:extLst>
              <a:ext uri="{FF2B5EF4-FFF2-40B4-BE49-F238E27FC236}">
                <a16:creationId xmlns:a16="http://schemas.microsoft.com/office/drawing/2014/main" id="{91A7F9A5-A063-4BFD-ABB7-3D95C134A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57" y="1697401"/>
            <a:ext cx="8161724" cy="61151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6989FFF-65CF-470E-9EDB-17C4AC69AED6}"/>
              </a:ext>
            </a:extLst>
          </p:cNvPr>
          <p:cNvSpPr txBox="1"/>
          <p:nvPr/>
        </p:nvSpPr>
        <p:spPr>
          <a:xfrm>
            <a:off x="12139737" y="7812501"/>
            <a:ext cx="2081170" cy="338554"/>
          </a:xfrm>
          <a:prstGeom prst="rect">
            <a:avLst/>
          </a:prstGeom>
          <a:noFill/>
        </p:spPr>
        <p:txBody>
          <a:bodyPr wrap="square" rtlCol="0">
            <a:spAutoFit/>
          </a:bodyPr>
          <a:lstStyle/>
          <a:p>
            <a:r>
              <a:rPr lang="en-US" sz="1600" dirty="0">
                <a:latin typeface="Cambria" panose="02040503050406030204" pitchFamily="18" charset="0"/>
                <a:ea typeface="Cambria" panose="02040503050406030204" pitchFamily="18" charset="0"/>
              </a:rPr>
              <a:t>Martin, N. (2021).</a:t>
            </a:r>
          </a:p>
        </p:txBody>
      </p:sp>
      <p:sp>
        <p:nvSpPr>
          <p:cNvPr id="26" name="Oval 25">
            <a:extLst>
              <a:ext uri="{FF2B5EF4-FFF2-40B4-BE49-F238E27FC236}">
                <a16:creationId xmlns:a16="http://schemas.microsoft.com/office/drawing/2014/main" id="{16995F21-938D-4838-8908-C3F2F95CC43C}"/>
              </a:ext>
            </a:extLst>
          </p:cNvPr>
          <p:cNvSpPr/>
          <p:nvPr/>
        </p:nvSpPr>
        <p:spPr>
          <a:xfrm rot="1815671">
            <a:off x="7218073" y="5053137"/>
            <a:ext cx="858299" cy="617254"/>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9E71ECF-49A6-4581-9E77-E1AA7760E9D6}"/>
              </a:ext>
            </a:extLst>
          </p:cNvPr>
          <p:cNvSpPr/>
          <p:nvPr/>
        </p:nvSpPr>
        <p:spPr>
          <a:xfrm rot="8834264">
            <a:off x="7875513" y="5662716"/>
            <a:ext cx="895673" cy="363777"/>
          </a:xfrm>
          <a:prstGeom prst="ellipse">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5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7EBD1D-B00F-4F20-8681-58892AFBDE3B}"/>
              </a:ext>
            </a:extLst>
          </p:cNvPr>
          <p:cNvSpPr>
            <a:spLocks noGrp="1"/>
          </p:cNvSpPr>
          <p:nvPr>
            <p:ph type="sldNum" sz="quarter" idx="12"/>
          </p:nvPr>
        </p:nvSpPr>
        <p:spPr/>
        <p:txBody>
          <a:bodyPr/>
          <a:lstStyle/>
          <a:p>
            <a:fld id="{FE7A4BB3-E848-5A44-82DF-322201952CD8}" type="slidenum">
              <a:rPr lang="en-US" smtClean="0"/>
              <a:pPr/>
              <a:t>20</a:t>
            </a:fld>
            <a:endParaRPr lang="en-US" dirty="0"/>
          </a:p>
        </p:txBody>
      </p:sp>
      <p:pic>
        <p:nvPicPr>
          <p:cNvPr id="6" name="Content Placeholder 5">
            <a:extLst>
              <a:ext uri="{FF2B5EF4-FFF2-40B4-BE49-F238E27FC236}">
                <a16:creationId xmlns:a16="http://schemas.microsoft.com/office/drawing/2014/main" id="{35FC9BCA-DC90-49B7-900C-E33B477EF78F}"/>
              </a:ext>
            </a:extLst>
          </p:cNvPr>
          <p:cNvPicPr>
            <a:picLocks noGrp="1" noChangeAspect="1"/>
          </p:cNvPicPr>
          <p:nvPr>
            <p:ph sz="quarter" idx="20"/>
          </p:nvPr>
        </p:nvPicPr>
        <p:blipFill>
          <a:blip r:embed="rId2"/>
          <a:stretch>
            <a:fillRect/>
          </a:stretch>
        </p:blipFill>
        <p:spPr>
          <a:xfrm>
            <a:off x="4972048" y="2171700"/>
            <a:ext cx="9578342" cy="4789170"/>
          </a:xfrm>
        </p:spPr>
      </p:pic>
      <p:sp>
        <p:nvSpPr>
          <p:cNvPr id="7" name="Title 6">
            <a:extLst>
              <a:ext uri="{FF2B5EF4-FFF2-40B4-BE49-F238E27FC236}">
                <a16:creationId xmlns:a16="http://schemas.microsoft.com/office/drawing/2014/main" id="{87FE654E-D219-4E6C-9BCD-FC224BBB8657}"/>
              </a:ext>
            </a:extLst>
          </p:cNvPr>
          <p:cNvSpPr>
            <a:spLocks noGrp="1"/>
          </p:cNvSpPr>
          <p:nvPr>
            <p:ph type="title"/>
          </p:nvPr>
        </p:nvSpPr>
        <p:spPr>
          <a:xfrm>
            <a:off x="1165859" y="3770947"/>
            <a:ext cx="4057649" cy="1590675"/>
          </a:xfrm>
        </p:spPr>
        <p:txBody>
          <a:bodyPr/>
          <a:lstStyle/>
          <a:p>
            <a:r>
              <a:rPr lang="en-US" dirty="0">
                <a:latin typeface="Cambria" panose="02040503050406030204" pitchFamily="18" charset="0"/>
                <a:ea typeface="Cambria" panose="02040503050406030204" pitchFamily="18" charset="0"/>
              </a:rPr>
              <a:t>Soil Total Carbon Percentages Across the TAI Gradient</a:t>
            </a:r>
          </a:p>
        </p:txBody>
      </p:sp>
    </p:spTree>
    <p:extLst>
      <p:ext uri="{BB962C8B-B14F-4D97-AF65-F5344CB8AC3E}">
        <p14:creationId xmlns:p14="http://schemas.microsoft.com/office/powerpoint/2010/main" val="418372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09AEB-6239-420F-AE00-5A5657D665FF}"/>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3" name="Title 2">
            <a:extLst>
              <a:ext uri="{FF2B5EF4-FFF2-40B4-BE49-F238E27FC236}">
                <a16:creationId xmlns:a16="http://schemas.microsoft.com/office/drawing/2014/main" id="{A9E19178-5DE2-4549-9B47-D75D89ACBAE1}"/>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WSOC Concentrations, Extrapolated to Field Moist Soils Using Gravimetric Water Content</a:t>
            </a:r>
          </a:p>
        </p:txBody>
      </p:sp>
      <p:pic>
        <p:nvPicPr>
          <p:cNvPr id="6" name="Content Placeholder 5">
            <a:extLst>
              <a:ext uri="{FF2B5EF4-FFF2-40B4-BE49-F238E27FC236}">
                <a16:creationId xmlns:a16="http://schemas.microsoft.com/office/drawing/2014/main" id="{68196865-44E1-49C6-80E2-2B31FD7059CA}"/>
              </a:ext>
            </a:extLst>
          </p:cNvPr>
          <p:cNvPicPr>
            <a:picLocks noGrp="1" noChangeAspect="1"/>
          </p:cNvPicPr>
          <p:nvPr>
            <p:ph sz="quarter" idx="20"/>
          </p:nvPr>
        </p:nvPicPr>
        <p:blipFill>
          <a:blip r:embed="rId3"/>
          <a:stretch>
            <a:fillRect/>
          </a:stretch>
        </p:blipFill>
        <p:spPr>
          <a:xfrm>
            <a:off x="2274364" y="2057400"/>
            <a:ext cx="10996071" cy="5486400"/>
          </a:xfrm>
        </p:spPr>
      </p:pic>
      <p:grpSp>
        <p:nvGrpSpPr>
          <p:cNvPr id="23" name="Group 22">
            <a:extLst>
              <a:ext uri="{FF2B5EF4-FFF2-40B4-BE49-F238E27FC236}">
                <a16:creationId xmlns:a16="http://schemas.microsoft.com/office/drawing/2014/main" id="{28872E78-97D0-42F7-B007-0BA36F4A2B48}"/>
              </a:ext>
            </a:extLst>
          </p:cNvPr>
          <p:cNvGrpSpPr/>
          <p:nvPr/>
        </p:nvGrpSpPr>
        <p:grpSpPr>
          <a:xfrm>
            <a:off x="5015345" y="1921164"/>
            <a:ext cx="3121891" cy="350981"/>
            <a:chOff x="5015345" y="1921164"/>
            <a:chExt cx="3121891" cy="350981"/>
          </a:xfrm>
        </p:grpSpPr>
        <p:cxnSp>
          <p:nvCxnSpPr>
            <p:cNvPr id="14" name="Straight Connector 13">
              <a:extLst>
                <a:ext uri="{FF2B5EF4-FFF2-40B4-BE49-F238E27FC236}">
                  <a16:creationId xmlns:a16="http://schemas.microsoft.com/office/drawing/2014/main" id="{DF3FAA78-B610-4B06-8D13-EBD0A1FF152F}"/>
                </a:ext>
              </a:extLst>
            </p:cNvPr>
            <p:cNvCxnSpPr>
              <a:cxnSpLocks/>
            </p:cNvCxnSpPr>
            <p:nvPr/>
          </p:nvCxnSpPr>
          <p:spPr>
            <a:xfrm flipV="1">
              <a:off x="5015345" y="1921164"/>
              <a:ext cx="0" cy="35098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D40211B5-01E6-43FE-9BAC-8A2DE9870553}"/>
                </a:ext>
              </a:extLst>
            </p:cNvPr>
            <p:cNvCxnSpPr>
              <a:cxnSpLocks/>
            </p:cNvCxnSpPr>
            <p:nvPr/>
          </p:nvCxnSpPr>
          <p:spPr>
            <a:xfrm>
              <a:off x="5015345" y="1921164"/>
              <a:ext cx="3121891"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7057447F-D2F6-4B35-8A6E-D7C5CF6F20D3}"/>
                </a:ext>
              </a:extLst>
            </p:cNvPr>
            <p:cNvCxnSpPr>
              <a:cxnSpLocks/>
            </p:cNvCxnSpPr>
            <p:nvPr/>
          </p:nvCxnSpPr>
          <p:spPr>
            <a:xfrm>
              <a:off x="8137236" y="1921164"/>
              <a:ext cx="0" cy="350981"/>
            </a:xfrm>
            <a:prstGeom prst="line">
              <a:avLst/>
            </a:prstGeom>
            <a:ln/>
          </p:spPr>
          <p:style>
            <a:lnRef idx="1">
              <a:schemeClr val="accent2"/>
            </a:lnRef>
            <a:fillRef idx="0">
              <a:schemeClr val="accent2"/>
            </a:fillRef>
            <a:effectRef idx="0">
              <a:schemeClr val="accent2"/>
            </a:effectRef>
            <a:fontRef idx="minor">
              <a:schemeClr val="tx1"/>
            </a:fontRef>
          </p:style>
        </p:cxnSp>
      </p:grpSp>
      <p:sp>
        <p:nvSpPr>
          <p:cNvPr id="24" name="TextBox 23">
            <a:extLst>
              <a:ext uri="{FF2B5EF4-FFF2-40B4-BE49-F238E27FC236}">
                <a16:creationId xmlns:a16="http://schemas.microsoft.com/office/drawing/2014/main" id="{D65B3654-96A5-4C32-98C6-04917D3DF0FB}"/>
              </a:ext>
            </a:extLst>
          </p:cNvPr>
          <p:cNvSpPr txBox="1"/>
          <p:nvPr/>
        </p:nvSpPr>
        <p:spPr>
          <a:xfrm>
            <a:off x="6428512" y="1607290"/>
            <a:ext cx="517234" cy="4247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a:t>
            </a:r>
          </a:p>
        </p:txBody>
      </p:sp>
      <p:grpSp>
        <p:nvGrpSpPr>
          <p:cNvPr id="25" name="Group 24">
            <a:extLst>
              <a:ext uri="{FF2B5EF4-FFF2-40B4-BE49-F238E27FC236}">
                <a16:creationId xmlns:a16="http://schemas.microsoft.com/office/drawing/2014/main" id="{01F5407F-3D16-45F8-B6EC-8B9A50E2FF59}"/>
              </a:ext>
            </a:extLst>
          </p:cNvPr>
          <p:cNvGrpSpPr/>
          <p:nvPr/>
        </p:nvGrpSpPr>
        <p:grpSpPr>
          <a:xfrm>
            <a:off x="5588000" y="3348182"/>
            <a:ext cx="5144656" cy="350981"/>
            <a:chOff x="5015345" y="1921164"/>
            <a:chExt cx="3121891" cy="350981"/>
          </a:xfrm>
        </p:grpSpPr>
        <p:cxnSp>
          <p:nvCxnSpPr>
            <p:cNvPr id="26" name="Straight Connector 25">
              <a:extLst>
                <a:ext uri="{FF2B5EF4-FFF2-40B4-BE49-F238E27FC236}">
                  <a16:creationId xmlns:a16="http://schemas.microsoft.com/office/drawing/2014/main" id="{E264E332-C78C-4678-8C80-8933C11B5165}"/>
                </a:ext>
              </a:extLst>
            </p:cNvPr>
            <p:cNvCxnSpPr>
              <a:cxnSpLocks/>
            </p:cNvCxnSpPr>
            <p:nvPr/>
          </p:nvCxnSpPr>
          <p:spPr>
            <a:xfrm flipV="1">
              <a:off x="5015345" y="1921164"/>
              <a:ext cx="0" cy="35098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84DE1498-C8DB-4243-82F6-3C00EB6DE15A}"/>
                </a:ext>
              </a:extLst>
            </p:cNvPr>
            <p:cNvCxnSpPr>
              <a:cxnSpLocks/>
            </p:cNvCxnSpPr>
            <p:nvPr/>
          </p:nvCxnSpPr>
          <p:spPr>
            <a:xfrm>
              <a:off x="5015345" y="1921164"/>
              <a:ext cx="3121891"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3B69323A-CE25-4380-AA45-2A7C16A9BF2D}"/>
                </a:ext>
              </a:extLst>
            </p:cNvPr>
            <p:cNvCxnSpPr>
              <a:cxnSpLocks/>
            </p:cNvCxnSpPr>
            <p:nvPr/>
          </p:nvCxnSpPr>
          <p:spPr>
            <a:xfrm>
              <a:off x="8137236" y="1921164"/>
              <a:ext cx="0" cy="350981"/>
            </a:xfrm>
            <a:prstGeom prst="line">
              <a:avLst/>
            </a:prstGeom>
            <a:ln/>
          </p:spPr>
          <p:style>
            <a:lnRef idx="1">
              <a:schemeClr val="accent2"/>
            </a:lnRef>
            <a:fillRef idx="0">
              <a:schemeClr val="accent2"/>
            </a:fillRef>
            <a:effectRef idx="0">
              <a:schemeClr val="accent2"/>
            </a:effectRef>
            <a:fontRef idx="minor">
              <a:schemeClr val="tx1"/>
            </a:fontRef>
          </p:style>
        </p:cxnSp>
      </p:grpSp>
      <p:sp>
        <p:nvSpPr>
          <p:cNvPr id="29" name="TextBox 28">
            <a:extLst>
              <a:ext uri="{FF2B5EF4-FFF2-40B4-BE49-F238E27FC236}">
                <a16:creationId xmlns:a16="http://schemas.microsoft.com/office/drawing/2014/main" id="{07FC494D-962A-4427-8D4D-301DCE4B117E}"/>
              </a:ext>
            </a:extLst>
          </p:cNvPr>
          <p:cNvSpPr txBox="1"/>
          <p:nvPr/>
        </p:nvSpPr>
        <p:spPr>
          <a:xfrm>
            <a:off x="8012549" y="2923450"/>
            <a:ext cx="517234" cy="4247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108526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B64F79-00CB-410D-A36C-86D6BAC94475}"/>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5" name="Title 4">
            <a:extLst>
              <a:ext uri="{FF2B5EF4-FFF2-40B4-BE49-F238E27FC236}">
                <a16:creationId xmlns:a16="http://schemas.microsoft.com/office/drawing/2014/main" id="{1B2868E5-D27A-4188-9CDB-D4D111E8620C}"/>
              </a:ext>
            </a:extLst>
          </p:cNvPr>
          <p:cNvSpPr>
            <a:spLocks noGrp="1"/>
          </p:cNvSpPr>
          <p:nvPr>
            <p:ph type="title"/>
          </p:nvPr>
        </p:nvSpPr>
        <p:spPr>
          <a:xfrm>
            <a:off x="1222421" y="4162425"/>
            <a:ext cx="4572001" cy="1590675"/>
          </a:xfrm>
        </p:spPr>
        <p:txBody>
          <a:bodyPr/>
          <a:lstStyle/>
          <a:p>
            <a:r>
              <a:rPr lang="en-US" dirty="0">
                <a:latin typeface="Cambria" panose="02040503050406030204" pitchFamily="18" charset="0"/>
                <a:ea typeface="Cambria" panose="02040503050406030204" pitchFamily="18" charset="0"/>
              </a:rPr>
              <a:t>Relationship between WSOC Concentration and Loss on Ignition Percentage</a:t>
            </a:r>
          </a:p>
        </p:txBody>
      </p:sp>
      <p:pic>
        <p:nvPicPr>
          <p:cNvPr id="6" name="Content Placeholder 6" descr="Chart, scatter chart&#10;&#10;Description automatically generated">
            <a:extLst>
              <a:ext uri="{FF2B5EF4-FFF2-40B4-BE49-F238E27FC236}">
                <a16:creationId xmlns:a16="http://schemas.microsoft.com/office/drawing/2014/main" id="{9959995A-68ED-4351-A290-B2010F557081}"/>
              </a:ext>
            </a:extLst>
          </p:cNvPr>
          <p:cNvPicPr>
            <a:picLocks noChangeAspect="1"/>
          </p:cNvPicPr>
          <p:nvPr/>
        </p:nvPicPr>
        <p:blipFill>
          <a:blip r:embed="rId3"/>
          <a:stretch>
            <a:fillRect/>
          </a:stretch>
        </p:blipFill>
        <p:spPr>
          <a:xfrm>
            <a:off x="5305078" y="784328"/>
            <a:ext cx="9325322" cy="6660944"/>
          </a:xfrm>
          <a:prstGeom prst="rect">
            <a:avLst/>
          </a:prstGeom>
        </p:spPr>
      </p:pic>
    </p:spTree>
    <p:extLst>
      <p:ext uri="{BB962C8B-B14F-4D97-AF65-F5344CB8AC3E}">
        <p14:creationId xmlns:p14="http://schemas.microsoft.com/office/powerpoint/2010/main" val="149007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DD827-45AF-4F38-A54B-9611B782A683}"/>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5" name="Title 4">
            <a:extLst>
              <a:ext uri="{FF2B5EF4-FFF2-40B4-BE49-F238E27FC236}">
                <a16:creationId xmlns:a16="http://schemas.microsoft.com/office/drawing/2014/main" id="{87EFEBBE-7749-4662-B358-5D28C0F870B6}"/>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Example Data Outputs from the </a:t>
            </a:r>
            <a:r>
              <a:rPr lang="en-US" dirty="0" err="1">
                <a:latin typeface="Cambria" panose="02040503050406030204" pitchFamily="18" charset="0"/>
                <a:ea typeface="Cambria" panose="02040503050406030204" pitchFamily="18" charset="0"/>
              </a:rPr>
              <a:t>Aqualog</a:t>
            </a:r>
            <a:endParaRPr lang="en-US" dirty="0">
              <a:latin typeface="Cambria" panose="02040503050406030204" pitchFamily="18" charset="0"/>
              <a:ea typeface="Cambria" panose="02040503050406030204" pitchFamily="18" charset="0"/>
            </a:endParaRPr>
          </a:p>
        </p:txBody>
      </p:sp>
      <p:pic>
        <p:nvPicPr>
          <p:cNvPr id="4" name="Picture 3" descr="Chart&#10;&#10;Description automatically generated">
            <a:extLst>
              <a:ext uri="{FF2B5EF4-FFF2-40B4-BE49-F238E27FC236}">
                <a16:creationId xmlns:a16="http://schemas.microsoft.com/office/drawing/2014/main" id="{34515786-FF3B-4D39-99DE-CA3A262D93BE}"/>
              </a:ext>
            </a:extLst>
          </p:cNvPr>
          <p:cNvPicPr>
            <a:picLocks noChangeAspect="1"/>
          </p:cNvPicPr>
          <p:nvPr/>
        </p:nvPicPr>
        <p:blipFill rotWithShape="1">
          <a:blip r:embed="rId2"/>
          <a:srcRect b="96202"/>
          <a:stretch/>
        </p:blipFill>
        <p:spPr>
          <a:xfrm>
            <a:off x="3038434" y="2229838"/>
            <a:ext cx="8553531" cy="223076"/>
          </a:xfrm>
          <a:prstGeom prst="rect">
            <a:avLst/>
          </a:prstGeom>
        </p:spPr>
      </p:pic>
      <p:sp>
        <p:nvSpPr>
          <p:cNvPr id="6" name="TextBox 5">
            <a:extLst>
              <a:ext uri="{FF2B5EF4-FFF2-40B4-BE49-F238E27FC236}">
                <a16:creationId xmlns:a16="http://schemas.microsoft.com/office/drawing/2014/main" id="{B61B1A51-E8D9-4512-A89A-17D66D35EA4F}"/>
              </a:ext>
            </a:extLst>
          </p:cNvPr>
          <p:cNvSpPr txBox="1"/>
          <p:nvPr/>
        </p:nvSpPr>
        <p:spPr>
          <a:xfrm>
            <a:off x="1465943" y="1819106"/>
            <a:ext cx="3338286"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Absorbance:</a:t>
            </a:r>
          </a:p>
        </p:txBody>
      </p:sp>
      <p:pic>
        <p:nvPicPr>
          <p:cNvPr id="7" name="Picture 6">
            <a:extLst>
              <a:ext uri="{FF2B5EF4-FFF2-40B4-BE49-F238E27FC236}">
                <a16:creationId xmlns:a16="http://schemas.microsoft.com/office/drawing/2014/main" id="{A5C72053-6C9A-4FD4-A928-981A78D21F75}"/>
              </a:ext>
            </a:extLst>
          </p:cNvPr>
          <p:cNvPicPr>
            <a:picLocks noChangeAspect="1"/>
          </p:cNvPicPr>
          <p:nvPr/>
        </p:nvPicPr>
        <p:blipFill>
          <a:blip r:embed="rId3"/>
          <a:srcRect/>
          <a:stretch/>
        </p:blipFill>
        <p:spPr>
          <a:xfrm>
            <a:off x="3360143" y="2452914"/>
            <a:ext cx="7910112" cy="5650079"/>
          </a:xfrm>
          <a:prstGeom prst="rect">
            <a:avLst/>
          </a:prstGeom>
        </p:spPr>
      </p:pic>
    </p:spTree>
    <p:extLst>
      <p:ext uri="{BB962C8B-B14F-4D97-AF65-F5344CB8AC3E}">
        <p14:creationId xmlns:p14="http://schemas.microsoft.com/office/powerpoint/2010/main" val="182029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DD827-45AF-4F38-A54B-9611B782A683}"/>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5" name="Title 4">
            <a:extLst>
              <a:ext uri="{FF2B5EF4-FFF2-40B4-BE49-F238E27FC236}">
                <a16:creationId xmlns:a16="http://schemas.microsoft.com/office/drawing/2014/main" id="{87EFEBBE-7749-4662-B358-5D28C0F870B6}"/>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Example Data Outputs from the </a:t>
            </a:r>
            <a:r>
              <a:rPr lang="en-US" dirty="0" err="1">
                <a:latin typeface="Cambria" panose="02040503050406030204" pitchFamily="18" charset="0"/>
                <a:ea typeface="Cambria" panose="02040503050406030204" pitchFamily="18" charset="0"/>
              </a:rPr>
              <a:t>Aqualog</a:t>
            </a:r>
            <a:endParaRPr lang="en-US" dirty="0">
              <a:latin typeface="Cambria" panose="02040503050406030204" pitchFamily="18" charset="0"/>
              <a:ea typeface="Cambria" panose="02040503050406030204" pitchFamily="18" charset="0"/>
            </a:endParaRPr>
          </a:p>
        </p:txBody>
      </p:sp>
      <p:pic>
        <p:nvPicPr>
          <p:cNvPr id="4" name="Picture 3" descr="Chart&#10;&#10;Description automatically generated">
            <a:extLst>
              <a:ext uri="{FF2B5EF4-FFF2-40B4-BE49-F238E27FC236}">
                <a16:creationId xmlns:a16="http://schemas.microsoft.com/office/drawing/2014/main" id="{34515786-FF3B-4D39-99DE-CA3A262D93BE}"/>
              </a:ext>
            </a:extLst>
          </p:cNvPr>
          <p:cNvPicPr>
            <a:picLocks noChangeAspect="1"/>
          </p:cNvPicPr>
          <p:nvPr/>
        </p:nvPicPr>
        <p:blipFill>
          <a:blip r:embed="rId2"/>
          <a:stretch>
            <a:fillRect/>
          </a:stretch>
        </p:blipFill>
        <p:spPr>
          <a:xfrm>
            <a:off x="3038434" y="2229838"/>
            <a:ext cx="8553531" cy="5872760"/>
          </a:xfrm>
          <a:prstGeom prst="rect">
            <a:avLst/>
          </a:prstGeom>
        </p:spPr>
      </p:pic>
      <p:sp>
        <p:nvSpPr>
          <p:cNvPr id="6" name="TextBox 5">
            <a:extLst>
              <a:ext uri="{FF2B5EF4-FFF2-40B4-BE49-F238E27FC236}">
                <a16:creationId xmlns:a16="http://schemas.microsoft.com/office/drawing/2014/main" id="{B61B1A51-E8D9-4512-A89A-17D66D35EA4F}"/>
              </a:ext>
            </a:extLst>
          </p:cNvPr>
          <p:cNvSpPr txBox="1"/>
          <p:nvPr/>
        </p:nvSpPr>
        <p:spPr>
          <a:xfrm>
            <a:off x="1465943" y="1819106"/>
            <a:ext cx="3338286"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Fluorescence:</a:t>
            </a:r>
          </a:p>
        </p:txBody>
      </p:sp>
    </p:spTree>
    <p:extLst>
      <p:ext uri="{BB962C8B-B14F-4D97-AF65-F5344CB8AC3E}">
        <p14:creationId xmlns:p14="http://schemas.microsoft.com/office/powerpoint/2010/main" val="77395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86125A-CF24-4204-9405-BA198616ADF1}"/>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11" name="Title 10">
            <a:extLst>
              <a:ext uri="{FF2B5EF4-FFF2-40B4-BE49-F238E27FC236}">
                <a16:creationId xmlns:a16="http://schemas.microsoft.com/office/drawing/2014/main" id="{1090315F-C72D-465A-A93F-9AB444347AB9}"/>
              </a:ext>
            </a:extLst>
          </p:cNvPr>
          <p:cNvSpPr>
            <a:spLocks noGrp="1"/>
          </p:cNvSpPr>
          <p:nvPr>
            <p:ph type="title"/>
          </p:nvPr>
        </p:nvSpPr>
        <p:spPr>
          <a:xfrm>
            <a:off x="3131819" y="734322"/>
            <a:ext cx="2868931" cy="795336"/>
          </a:xfrm>
        </p:spPr>
        <p:txBody>
          <a:bodyPr/>
          <a:lstStyle/>
          <a:p>
            <a:r>
              <a:rPr lang="en-US" dirty="0">
                <a:latin typeface="Cambria" panose="02040503050406030204" pitchFamily="18" charset="0"/>
                <a:ea typeface="Cambria" panose="02040503050406030204" pitchFamily="18" charset="0"/>
              </a:rPr>
              <a:t>Absorbance </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Metrics</a:t>
            </a:r>
          </a:p>
        </p:txBody>
      </p:sp>
      <p:pic>
        <p:nvPicPr>
          <p:cNvPr id="17" name="Picture 16" descr="Chart, scatter chart&#10;&#10;Description automatically generated">
            <a:extLst>
              <a:ext uri="{FF2B5EF4-FFF2-40B4-BE49-F238E27FC236}">
                <a16:creationId xmlns:a16="http://schemas.microsoft.com/office/drawing/2014/main" id="{7AD5D572-2A7F-4D32-9CCF-C846B745B247}"/>
              </a:ext>
            </a:extLst>
          </p:cNvPr>
          <p:cNvPicPr>
            <a:picLocks noChangeAspect="1"/>
          </p:cNvPicPr>
          <p:nvPr/>
        </p:nvPicPr>
        <p:blipFill>
          <a:blip r:embed="rId2"/>
          <a:stretch>
            <a:fillRect/>
          </a:stretch>
        </p:blipFill>
        <p:spPr>
          <a:xfrm>
            <a:off x="5616129" y="941750"/>
            <a:ext cx="8884539" cy="6346099"/>
          </a:xfrm>
          <a:prstGeom prst="rect">
            <a:avLst/>
          </a:prstGeom>
        </p:spPr>
      </p:pic>
      <p:cxnSp>
        <p:nvCxnSpPr>
          <p:cNvPr id="19" name="Straight Arrow Connector 18">
            <a:extLst>
              <a:ext uri="{FF2B5EF4-FFF2-40B4-BE49-F238E27FC236}">
                <a16:creationId xmlns:a16="http://schemas.microsoft.com/office/drawing/2014/main" id="{D1D9BAF8-B27B-4B76-A06F-3FEAB71FF290}"/>
              </a:ext>
            </a:extLst>
          </p:cNvPr>
          <p:cNvCxnSpPr>
            <a:cxnSpLocks/>
          </p:cNvCxnSpPr>
          <p:nvPr/>
        </p:nvCxnSpPr>
        <p:spPr>
          <a:xfrm>
            <a:off x="7658100" y="7478861"/>
            <a:ext cx="3132853" cy="0"/>
          </a:xfrm>
          <a:prstGeom prst="straightConnector1">
            <a:avLst/>
          </a:prstGeom>
          <a:ln w="76200">
            <a:solidFill>
              <a:srgbClr val="D1702B"/>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988480-31FE-4942-97AD-E9B3345DDA8A}"/>
              </a:ext>
            </a:extLst>
          </p:cNvPr>
          <p:cNvSpPr txBox="1"/>
          <p:nvPr/>
        </p:nvSpPr>
        <p:spPr>
          <a:xfrm>
            <a:off x="7452360" y="7670447"/>
            <a:ext cx="3771900"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Increasing aromaticity</a:t>
            </a:r>
          </a:p>
        </p:txBody>
      </p:sp>
      <p:cxnSp>
        <p:nvCxnSpPr>
          <p:cNvPr id="25" name="Straight Arrow Connector 24">
            <a:extLst>
              <a:ext uri="{FF2B5EF4-FFF2-40B4-BE49-F238E27FC236}">
                <a16:creationId xmlns:a16="http://schemas.microsoft.com/office/drawing/2014/main" id="{63027107-FD7E-4395-A4AD-A1D690AD83B2}"/>
              </a:ext>
            </a:extLst>
          </p:cNvPr>
          <p:cNvCxnSpPr>
            <a:cxnSpLocks/>
          </p:cNvCxnSpPr>
          <p:nvPr/>
        </p:nvCxnSpPr>
        <p:spPr>
          <a:xfrm>
            <a:off x="5033010" y="1710521"/>
            <a:ext cx="0" cy="4233079"/>
          </a:xfrm>
          <a:prstGeom prst="straightConnector1">
            <a:avLst/>
          </a:prstGeom>
          <a:ln w="76200">
            <a:solidFill>
              <a:srgbClr val="D1702B"/>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1A96198-9752-44BF-8446-83FDFCEE487A}"/>
              </a:ext>
            </a:extLst>
          </p:cNvPr>
          <p:cNvSpPr txBox="1"/>
          <p:nvPr/>
        </p:nvSpPr>
        <p:spPr>
          <a:xfrm>
            <a:off x="1261110" y="2894890"/>
            <a:ext cx="3771900" cy="1384995"/>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Increasing aromaticity and/or increasing molecular weight</a:t>
            </a:r>
          </a:p>
        </p:txBody>
      </p:sp>
      <p:cxnSp>
        <p:nvCxnSpPr>
          <p:cNvPr id="28" name="Straight Arrow Connector 27">
            <a:extLst>
              <a:ext uri="{FF2B5EF4-FFF2-40B4-BE49-F238E27FC236}">
                <a16:creationId xmlns:a16="http://schemas.microsoft.com/office/drawing/2014/main" id="{31480C3D-DEE4-4B4F-82F7-C4FEAFD38BA4}"/>
              </a:ext>
            </a:extLst>
          </p:cNvPr>
          <p:cNvCxnSpPr>
            <a:cxnSpLocks/>
          </p:cNvCxnSpPr>
          <p:nvPr/>
        </p:nvCxnSpPr>
        <p:spPr>
          <a:xfrm>
            <a:off x="7665720" y="778350"/>
            <a:ext cx="4358640" cy="5336700"/>
          </a:xfrm>
          <a:prstGeom prst="straightConnector1">
            <a:avLst/>
          </a:prstGeom>
          <a:ln w="76200">
            <a:solidFill>
              <a:srgbClr val="D1702B"/>
            </a:solidFill>
            <a:tailEnd type="triangle"/>
          </a:ln>
        </p:spPr>
        <p:style>
          <a:lnRef idx="1">
            <a:schemeClr val="accent1"/>
          </a:lnRef>
          <a:fillRef idx="0">
            <a:schemeClr val="accent1"/>
          </a:fillRef>
          <a:effectRef idx="0">
            <a:schemeClr val="accent1"/>
          </a:effectRef>
          <a:fontRef idx="minor">
            <a:schemeClr val="tx1"/>
          </a:fontRef>
        </p:style>
      </p:cxnSp>
      <p:pic>
        <p:nvPicPr>
          <p:cNvPr id="7176" name="Picture 8">
            <a:extLst>
              <a:ext uri="{FF2B5EF4-FFF2-40B4-BE49-F238E27FC236}">
                <a16:creationId xmlns:a16="http://schemas.microsoft.com/office/drawing/2014/main" id="{AF47A150-DD64-47A2-91B7-7FA5F9BBE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868" y="266517"/>
            <a:ext cx="705868" cy="86547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0350FEC-0AFD-4BC1-84E6-34B358D797F6}"/>
              </a:ext>
            </a:extLst>
          </p:cNvPr>
          <p:cNvPicPr>
            <a:picLocks noChangeAspect="1"/>
          </p:cNvPicPr>
          <p:nvPr/>
        </p:nvPicPr>
        <p:blipFill>
          <a:blip r:embed="rId4"/>
          <a:stretch>
            <a:fillRect/>
          </a:stretch>
        </p:blipFill>
        <p:spPr>
          <a:xfrm>
            <a:off x="12126585" y="5762152"/>
            <a:ext cx="2271858" cy="2271858"/>
          </a:xfrm>
          <a:prstGeom prst="rect">
            <a:avLst/>
          </a:prstGeom>
        </p:spPr>
      </p:pic>
    </p:spTree>
    <p:extLst>
      <p:ext uri="{BB962C8B-B14F-4D97-AF65-F5344CB8AC3E}">
        <p14:creationId xmlns:p14="http://schemas.microsoft.com/office/powerpoint/2010/main" val="205276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86125A-CF24-4204-9405-BA198616ADF1}"/>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11" name="Title 10">
            <a:extLst>
              <a:ext uri="{FF2B5EF4-FFF2-40B4-BE49-F238E27FC236}">
                <a16:creationId xmlns:a16="http://schemas.microsoft.com/office/drawing/2014/main" id="{1090315F-C72D-465A-A93F-9AB444347AB9}"/>
              </a:ext>
            </a:extLst>
          </p:cNvPr>
          <p:cNvSpPr>
            <a:spLocks noGrp="1"/>
          </p:cNvSpPr>
          <p:nvPr>
            <p:ph type="title"/>
          </p:nvPr>
        </p:nvSpPr>
        <p:spPr>
          <a:xfrm>
            <a:off x="2962274" y="734322"/>
            <a:ext cx="2868931" cy="795336"/>
          </a:xfrm>
        </p:spPr>
        <p:txBody>
          <a:bodyPr/>
          <a:lstStyle/>
          <a:p>
            <a:r>
              <a:rPr lang="en-US" dirty="0">
                <a:latin typeface="Cambria" panose="02040503050406030204" pitchFamily="18" charset="0"/>
                <a:ea typeface="Cambria" panose="02040503050406030204" pitchFamily="18" charset="0"/>
              </a:rPr>
              <a:t>Fluorescence </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Metrics</a:t>
            </a:r>
          </a:p>
        </p:txBody>
      </p:sp>
      <p:pic>
        <p:nvPicPr>
          <p:cNvPr id="17" name="Picture 16">
            <a:extLst>
              <a:ext uri="{FF2B5EF4-FFF2-40B4-BE49-F238E27FC236}">
                <a16:creationId xmlns:a16="http://schemas.microsoft.com/office/drawing/2014/main" id="{7AD5D572-2A7F-4D32-9CCF-C846B745B247}"/>
              </a:ext>
            </a:extLst>
          </p:cNvPr>
          <p:cNvPicPr>
            <a:picLocks noChangeAspect="1"/>
          </p:cNvPicPr>
          <p:nvPr/>
        </p:nvPicPr>
        <p:blipFill>
          <a:blip r:embed="rId2"/>
          <a:srcRect/>
          <a:stretch/>
        </p:blipFill>
        <p:spPr>
          <a:xfrm>
            <a:off x="5699758" y="941750"/>
            <a:ext cx="8884539" cy="6346098"/>
          </a:xfrm>
          <a:prstGeom prst="rect">
            <a:avLst/>
          </a:prstGeom>
        </p:spPr>
      </p:pic>
      <p:cxnSp>
        <p:nvCxnSpPr>
          <p:cNvPr id="19" name="Straight Arrow Connector 18">
            <a:extLst>
              <a:ext uri="{FF2B5EF4-FFF2-40B4-BE49-F238E27FC236}">
                <a16:creationId xmlns:a16="http://schemas.microsoft.com/office/drawing/2014/main" id="{D1D9BAF8-B27B-4B76-A06F-3FEAB71FF290}"/>
              </a:ext>
            </a:extLst>
          </p:cNvPr>
          <p:cNvCxnSpPr>
            <a:cxnSpLocks/>
            <a:stCxn id="21" idx="0"/>
          </p:cNvCxnSpPr>
          <p:nvPr/>
        </p:nvCxnSpPr>
        <p:spPr>
          <a:xfrm flipV="1">
            <a:off x="6970395" y="7496968"/>
            <a:ext cx="4493895" cy="33878"/>
          </a:xfrm>
          <a:prstGeom prst="straightConnector1">
            <a:avLst/>
          </a:prstGeom>
          <a:ln w="76200">
            <a:solidFill>
              <a:srgbClr val="D1702B"/>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988480-31FE-4942-97AD-E9B3345DDA8A}"/>
              </a:ext>
            </a:extLst>
          </p:cNvPr>
          <p:cNvSpPr txBox="1"/>
          <p:nvPr/>
        </p:nvSpPr>
        <p:spPr>
          <a:xfrm>
            <a:off x="6044565" y="7530846"/>
            <a:ext cx="1851660"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Terrestrial</a:t>
            </a:r>
          </a:p>
        </p:txBody>
      </p:sp>
      <p:cxnSp>
        <p:nvCxnSpPr>
          <p:cNvPr id="25" name="Straight Arrow Connector 24">
            <a:extLst>
              <a:ext uri="{FF2B5EF4-FFF2-40B4-BE49-F238E27FC236}">
                <a16:creationId xmlns:a16="http://schemas.microsoft.com/office/drawing/2014/main" id="{63027107-FD7E-4395-A4AD-A1D690AD83B2}"/>
              </a:ext>
            </a:extLst>
          </p:cNvPr>
          <p:cNvCxnSpPr>
            <a:cxnSpLocks/>
          </p:cNvCxnSpPr>
          <p:nvPr/>
        </p:nvCxnSpPr>
        <p:spPr>
          <a:xfrm flipV="1">
            <a:off x="5341620" y="1440180"/>
            <a:ext cx="0" cy="4674870"/>
          </a:xfrm>
          <a:prstGeom prst="straightConnector1">
            <a:avLst/>
          </a:prstGeom>
          <a:ln w="76200">
            <a:solidFill>
              <a:srgbClr val="D1702B"/>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1A96198-9752-44BF-8446-83FDFCEE487A}"/>
              </a:ext>
            </a:extLst>
          </p:cNvPr>
          <p:cNvSpPr txBox="1"/>
          <p:nvPr/>
        </p:nvSpPr>
        <p:spPr>
          <a:xfrm>
            <a:off x="1569720" y="2943710"/>
            <a:ext cx="3771900" cy="1384995"/>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Increasing proportions of recently produced DOM</a:t>
            </a:r>
          </a:p>
        </p:txBody>
      </p:sp>
      <p:cxnSp>
        <p:nvCxnSpPr>
          <p:cNvPr id="28" name="Straight Arrow Connector 27">
            <a:extLst>
              <a:ext uri="{FF2B5EF4-FFF2-40B4-BE49-F238E27FC236}">
                <a16:creationId xmlns:a16="http://schemas.microsoft.com/office/drawing/2014/main" id="{31480C3D-DEE4-4B4F-82F7-C4FEAFD38BA4}"/>
              </a:ext>
            </a:extLst>
          </p:cNvPr>
          <p:cNvCxnSpPr>
            <a:cxnSpLocks/>
          </p:cNvCxnSpPr>
          <p:nvPr/>
        </p:nvCxnSpPr>
        <p:spPr>
          <a:xfrm flipV="1">
            <a:off x="6377940" y="802126"/>
            <a:ext cx="5735817" cy="5932768"/>
          </a:xfrm>
          <a:prstGeom prst="straightConnector1">
            <a:avLst/>
          </a:prstGeom>
          <a:ln w="76200">
            <a:solidFill>
              <a:srgbClr val="D1702B"/>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507066-8B39-4777-8132-E52022AAAB23}"/>
              </a:ext>
            </a:extLst>
          </p:cNvPr>
          <p:cNvSpPr txBox="1"/>
          <p:nvPr/>
        </p:nvSpPr>
        <p:spPr>
          <a:xfrm>
            <a:off x="10538460" y="7515898"/>
            <a:ext cx="1851660"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Microbial</a:t>
            </a:r>
          </a:p>
        </p:txBody>
      </p:sp>
    </p:spTree>
    <p:extLst>
      <p:ext uri="{BB962C8B-B14F-4D97-AF65-F5344CB8AC3E}">
        <p14:creationId xmlns:p14="http://schemas.microsoft.com/office/powerpoint/2010/main" val="33909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58B51C-1D72-4110-927B-C8E265A490F9}"/>
              </a:ext>
            </a:extLst>
          </p:cNvPr>
          <p:cNvSpPr>
            <a:spLocks noGrp="1"/>
          </p:cNvSpPr>
          <p:nvPr>
            <p:ph type="sldNum" sz="quarter" idx="12"/>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FE7A4BB3-E848-5A44-82DF-322201952CD8}" type="slidenum">
              <a:rPr kumimoji="0" lang="en-US" sz="1200" b="0" i="0" u="none" strike="noStrike" kern="1200" cap="none" spc="0" normalizeH="0" baseline="0" noProof="0" smtClean="0">
                <a:ln>
                  <a:noFill/>
                </a:ln>
                <a:solidFill>
                  <a:srgbClr val="B3B3B3"/>
                </a:solidFill>
                <a:effectLst/>
                <a:uLnTx/>
                <a:uFillTx/>
                <a:latin typeface="Arial" panose="020B0604020202020204" pitchFamily="34" charset="0"/>
                <a:ea typeface="+mn-ea"/>
                <a:cs typeface="Arial" panose="020B0604020202020204" pitchFamily="34" charset="0"/>
              </a:rPr>
              <a:pPr marL="0" marR="0" lvl="0" indent="0" algn="r" defTabSz="109728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B3B3B3"/>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27E38A6C-984A-429A-BFCC-8CA1BE18CE70}"/>
              </a:ext>
            </a:extLst>
          </p:cNvPr>
          <p:cNvSpPr>
            <a:spLocks noGrp="1"/>
          </p:cNvSpPr>
          <p:nvPr>
            <p:ph type="title"/>
          </p:nvPr>
        </p:nvSpPr>
        <p:spPr>
          <a:xfrm>
            <a:off x="2900407" y="81301"/>
            <a:ext cx="10972800" cy="1310979"/>
          </a:xfrm>
        </p:spPr>
        <p:txBody>
          <a:bodyPr/>
          <a:lstStyle/>
          <a:p>
            <a:r>
              <a:rPr lang="en-US" dirty="0">
                <a:latin typeface="Cambria" panose="02040503050406030204" pitchFamily="18" charset="0"/>
                <a:ea typeface="Cambria" panose="02040503050406030204" pitchFamily="18" charset="0"/>
              </a:rPr>
              <a:t>Dissolved Organic Matter (DOM)</a:t>
            </a:r>
          </a:p>
        </p:txBody>
      </p:sp>
      <p:pic>
        <p:nvPicPr>
          <p:cNvPr id="8" name="Picture 7">
            <a:extLst>
              <a:ext uri="{FF2B5EF4-FFF2-40B4-BE49-F238E27FC236}">
                <a16:creationId xmlns:a16="http://schemas.microsoft.com/office/drawing/2014/main" id="{BC0FA6EE-68E0-44C8-A8F6-BD24186CA0F5}"/>
              </a:ext>
            </a:extLst>
          </p:cNvPr>
          <p:cNvPicPr>
            <a:picLocks noChangeAspect="1"/>
          </p:cNvPicPr>
          <p:nvPr/>
        </p:nvPicPr>
        <p:blipFill rotWithShape="1">
          <a:blip r:embed="rId3"/>
          <a:srcRect l="15420" t="6722" b="11448"/>
          <a:stretch/>
        </p:blipFill>
        <p:spPr>
          <a:xfrm>
            <a:off x="1062175" y="2906334"/>
            <a:ext cx="7202871" cy="3545267"/>
          </a:xfrm>
          <a:prstGeom prst="rect">
            <a:avLst/>
          </a:prstGeom>
        </p:spPr>
      </p:pic>
      <p:sp>
        <p:nvSpPr>
          <p:cNvPr id="10" name="TextBox 9">
            <a:extLst>
              <a:ext uri="{FF2B5EF4-FFF2-40B4-BE49-F238E27FC236}">
                <a16:creationId xmlns:a16="http://schemas.microsoft.com/office/drawing/2014/main" id="{950B7D51-60E8-47CE-8E30-271AD621FE8D}"/>
              </a:ext>
            </a:extLst>
          </p:cNvPr>
          <p:cNvSpPr txBox="1"/>
          <p:nvPr/>
        </p:nvSpPr>
        <p:spPr>
          <a:xfrm>
            <a:off x="1062175" y="7831723"/>
            <a:ext cx="2388298" cy="338554"/>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16265"/>
                </a:solidFill>
                <a:effectLst/>
                <a:uLnTx/>
                <a:uFillTx/>
                <a:latin typeface="Cambria" panose="02040503050406030204" pitchFamily="18" charset="0"/>
                <a:ea typeface="Cambria" panose="02040503050406030204" pitchFamily="18" charset="0"/>
                <a:cs typeface="+mn-cs"/>
              </a:rPr>
              <a:t>Monroy et. al. (2017).</a:t>
            </a:r>
          </a:p>
        </p:txBody>
      </p:sp>
      <p:sp>
        <p:nvSpPr>
          <p:cNvPr id="9" name="Oval 8">
            <a:extLst>
              <a:ext uri="{FF2B5EF4-FFF2-40B4-BE49-F238E27FC236}">
                <a16:creationId xmlns:a16="http://schemas.microsoft.com/office/drawing/2014/main" id="{F164C571-4AB8-4B6E-BE85-5993B41A20F7}"/>
              </a:ext>
            </a:extLst>
          </p:cNvPr>
          <p:cNvSpPr/>
          <p:nvPr/>
        </p:nvSpPr>
        <p:spPr>
          <a:xfrm>
            <a:off x="1494153" y="2357272"/>
            <a:ext cx="2454550" cy="4094329"/>
          </a:xfrm>
          <a:prstGeom prst="ellipse">
            <a:avLst/>
          </a:prstGeom>
          <a:noFill/>
          <a:ln w="76200">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sp>
        <p:nvSpPr>
          <p:cNvPr id="35" name="TextBox 34">
            <a:extLst>
              <a:ext uri="{FF2B5EF4-FFF2-40B4-BE49-F238E27FC236}">
                <a16:creationId xmlns:a16="http://schemas.microsoft.com/office/drawing/2014/main" id="{13207D3A-E36D-4C52-9A05-36FA52E610C9}"/>
              </a:ext>
            </a:extLst>
          </p:cNvPr>
          <p:cNvSpPr txBox="1"/>
          <p:nvPr/>
        </p:nvSpPr>
        <p:spPr>
          <a:xfrm>
            <a:off x="11261488" y="7585502"/>
            <a:ext cx="3186031" cy="584775"/>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16265"/>
                </a:solidFill>
                <a:effectLst/>
                <a:uLnTx/>
                <a:uFillTx/>
                <a:latin typeface="Cambria" panose="02040503050406030204" pitchFamily="18" charset="0"/>
                <a:ea typeface="Cambria" panose="02040503050406030204" pitchFamily="18" charset="0"/>
                <a:cs typeface="+mn-cs"/>
              </a:rPr>
              <a:t>Adapted from Wang et. al. (2021) and Tao et. al. (2000).</a:t>
            </a:r>
          </a:p>
        </p:txBody>
      </p:sp>
      <p:grpSp>
        <p:nvGrpSpPr>
          <p:cNvPr id="4" name="Group 3">
            <a:extLst>
              <a:ext uri="{FF2B5EF4-FFF2-40B4-BE49-F238E27FC236}">
                <a16:creationId xmlns:a16="http://schemas.microsoft.com/office/drawing/2014/main" id="{392BD362-138E-4B55-BD75-B8F614A6CAAF}"/>
              </a:ext>
            </a:extLst>
          </p:cNvPr>
          <p:cNvGrpSpPr/>
          <p:nvPr/>
        </p:nvGrpSpPr>
        <p:grpSpPr>
          <a:xfrm>
            <a:off x="8265046" y="1762764"/>
            <a:ext cx="6304416" cy="5521932"/>
            <a:chOff x="8265046" y="1762764"/>
            <a:chExt cx="6304416" cy="5521932"/>
          </a:xfrm>
        </p:grpSpPr>
        <p:pic>
          <p:nvPicPr>
            <p:cNvPr id="16" name="Picture 15">
              <a:extLst>
                <a:ext uri="{FF2B5EF4-FFF2-40B4-BE49-F238E27FC236}">
                  <a16:creationId xmlns:a16="http://schemas.microsoft.com/office/drawing/2014/main" id="{59312041-F345-4B5A-B7BD-5FA4C7FA1E72}"/>
                </a:ext>
              </a:extLst>
            </p:cNvPr>
            <p:cNvPicPr>
              <a:picLocks noChangeAspect="1"/>
            </p:cNvPicPr>
            <p:nvPr/>
          </p:nvPicPr>
          <p:blipFill rotWithShape="1">
            <a:blip r:embed="rId4"/>
            <a:srcRect t="10709" r="85171" b="41391"/>
            <a:stretch/>
          </p:blipFill>
          <p:spPr>
            <a:xfrm>
              <a:off x="8664962" y="2117104"/>
              <a:ext cx="1696297" cy="1577765"/>
            </a:xfrm>
            <a:prstGeom prst="rect">
              <a:avLst/>
            </a:prstGeom>
          </p:spPr>
        </p:pic>
        <p:pic>
          <p:nvPicPr>
            <p:cNvPr id="18" name="Picture 17">
              <a:extLst>
                <a:ext uri="{FF2B5EF4-FFF2-40B4-BE49-F238E27FC236}">
                  <a16:creationId xmlns:a16="http://schemas.microsoft.com/office/drawing/2014/main" id="{7B98A353-EFE7-4A68-9995-05FD1B737F10}"/>
                </a:ext>
              </a:extLst>
            </p:cNvPr>
            <p:cNvPicPr>
              <a:picLocks noChangeAspect="1"/>
            </p:cNvPicPr>
            <p:nvPr/>
          </p:nvPicPr>
          <p:blipFill rotWithShape="1">
            <a:blip r:embed="rId4"/>
            <a:srcRect l="82919" r="1766" b="48430"/>
            <a:stretch/>
          </p:blipFill>
          <p:spPr>
            <a:xfrm>
              <a:off x="11449979" y="5235042"/>
              <a:ext cx="1762907" cy="1709362"/>
            </a:xfrm>
            <a:prstGeom prst="rect">
              <a:avLst/>
            </a:prstGeom>
          </p:spPr>
        </p:pic>
        <p:grpSp>
          <p:nvGrpSpPr>
            <p:cNvPr id="32" name="Group 31">
              <a:extLst>
                <a:ext uri="{FF2B5EF4-FFF2-40B4-BE49-F238E27FC236}">
                  <a16:creationId xmlns:a16="http://schemas.microsoft.com/office/drawing/2014/main" id="{9B01186D-BCA0-46AA-BCBE-33670C1515E1}"/>
                </a:ext>
              </a:extLst>
            </p:cNvPr>
            <p:cNvGrpSpPr/>
            <p:nvPr/>
          </p:nvGrpSpPr>
          <p:grpSpPr>
            <a:xfrm>
              <a:off x="9802956" y="3694869"/>
              <a:ext cx="2194626" cy="1747006"/>
              <a:chOff x="8820217" y="3439886"/>
              <a:chExt cx="2413840" cy="1947726"/>
            </a:xfrm>
          </p:grpSpPr>
          <p:grpSp>
            <p:nvGrpSpPr>
              <p:cNvPr id="30" name="Group 29">
                <a:extLst>
                  <a:ext uri="{FF2B5EF4-FFF2-40B4-BE49-F238E27FC236}">
                    <a16:creationId xmlns:a16="http://schemas.microsoft.com/office/drawing/2014/main" id="{1667B883-96F3-47D9-9E32-D93FD1FFF551}"/>
                  </a:ext>
                </a:extLst>
              </p:cNvPr>
              <p:cNvGrpSpPr/>
              <p:nvPr/>
            </p:nvGrpSpPr>
            <p:grpSpPr>
              <a:xfrm>
                <a:off x="8820217" y="3439886"/>
                <a:ext cx="2413840" cy="1947726"/>
                <a:chOff x="8820217" y="3439886"/>
                <a:chExt cx="2413840" cy="1947726"/>
              </a:xfrm>
            </p:grpSpPr>
            <p:grpSp>
              <p:nvGrpSpPr>
                <p:cNvPr id="28" name="Group 27">
                  <a:extLst>
                    <a:ext uri="{FF2B5EF4-FFF2-40B4-BE49-F238E27FC236}">
                      <a16:creationId xmlns:a16="http://schemas.microsoft.com/office/drawing/2014/main" id="{58CD079A-FD30-49F6-94C6-A8D2CF7D8FC0}"/>
                    </a:ext>
                  </a:extLst>
                </p:cNvPr>
                <p:cNvGrpSpPr/>
                <p:nvPr/>
              </p:nvGrpSpPr>
              <p:grpSpPr>
                <a:xfrm>
                  <a:off x="8820217" y="3439886"/>
                  <a:ext cx="2413840" cy="1947726"/>
                  <a:chOff x="8820217" y="3439886"/>
                  <a:chExt cx="2413840" cy="1947726"/>
                </a:xfrm>
              </p:grpSpPr>
              <p:grpSp>
                <p:nvGrpSpPr>
                  <p:cNvPr id="26" name="Group 25">
                    <a:extLst>
                      <a:ext uri="{FF2B5EF4-FFF2-40B4-BE49-F238E27FC236}">
                        <a16:creationId xmlns:a16="http://schemas.microsoft.com/office/drawing/2014/main" id="{A0B87ACA-F3CF-4A9A-9605-CF7919262F13}"/>
                      </a:ext>
                    </a:extLst>
                  </p:cNvPr>
                  <p:cNvGrpSpPr/>
                  <p:nvPr/>
                </p:nvGrpSpPr>
                <p:grpSpPr>
                  <a:xfrm>
                    <a:off x="8820217" y="3439886"/>
                    <a:ext cx="2297726" cy="1947726"/>
                    <a:chOff x="8820217" y="3439886"/>
                    <a:chExt cx="2297726" cy="1947726"/>
                  </a:xfrm>
                </p:grpSpPr>
                <p:grpSp>
                  <p:nvGrpSpPr>
                    <p:cNvPr id="24" name="Group 23">
                      <a:extLst>
                        <a:ext uri="{FF2B5EF4-FFF2-40B4-BE49-F238E27FC236}">
                          <a16:creationId xmlns:a16="http://schemas.microsoft.com/office/drawing/2014/main" id="{F335B909-9269-4B72-9731-9AFF4A49A2E7}"/>
                        </a:ext>
                      </a:extLst>
                    </p:cNvPr>
                    <p:cNvGrpSpPr/>
                    <p:nvPr/>
                  </p:nvGrpSpPr>
                  <p:grpSpPr>
                    <a:xfrm>
                      <a:off x="8820217" y="3439886"/>
                      <a:ext cx="2297726" cy="1947726"/>
                      <a:chOff x="8820217" y="3439886"/>
                      <a:chExt cx="2297726" cy="1947726"/>
                    </a:xfrm>
                  </p:grpSpPr>
                  <p:pic>
                    <p:nvPicPr>
                      <p:cNvPr id="22" name="Picture 21">
                        <a:extLst>
                          <a:ext uri="{FF2B5EF4-FFF2-40B4-BE49-F238E27FC236}">
                            <a16:creationId xmlns:a16="http://schemas.microsoft.com/office/drawing/2014/main" id="{B227BA4F-5A33-4050-B544-7C0DB5477E44}"/>
                          </a:ext>
                        </a:extLst>
                      </p:cNvPr>
                      <p:cNvPicPr>
                        <a:picLocks noChangeAspect="1"/>
                      </p:cNvPicPr>
                      <p:nvPr/>
                    </p:nvPicPr>
                    <p:blipFill rotWithShape="1">
                      <a:blip r:embed="rId4"/>
                      <a:srcRect l="38030" t="10375" r="46722" b="43958"/>
                      <a:stretch/>
                    </p:blipFill>
                    <p:spPr>
                      <a:xfrm>
                        <a:off x="9042400" y="3439886"/>
                        <a:ext cx="2075543" cy="1814285"/>
                      </a:xfrm>
                      <a:prstGeom prst="rect">
                        <a:avLst/>
                      </a:prstGeom>
                    </p:spPr>
                  </p:pic>
                  <p:sp>
                    <p:nvSpPr>
                      <p:cNvPr id="23" name="Rectangle 22">
                        <a:extLst>
                          <a:ext uri="{FF2B5EF4-FFF2-40B4-BE49-F238E27FC236}">
                            <a16:creationId xmlns:a16="http://schemas.microsoft.com/office/drawing/2014/main" id="{E03D8427-C575-4639-86DF-69DFD99569AD}"/>
                          </a:ext>
                        </a:extLst>
                      </p:cNvPr>
                      <p:cNvSpPr/>
                      <p:nvPr/>
                    </p:nvSpPr>
                    <p:spPr>
                      <a:xfrm>
                        <a:off x="8820217" y="4789714"/>
                        <a:ext cx="614069" cy="5978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grpSp>
                <p:sp>
                  <p:nvSpPr>
                    <p:cNvPr id="25" name="Rectangle 24">
                      <a:extLst>
                        <a:ext uri="{FF2B5EF4-FFF2-40B4-BE49-F238E27FC236}">
                          <a16:creationId xmlns:a16="http://schemas.microsoft.com/office/drawing/2014/main" id="{E38C7DBA-61C5-4C22-B285-3818C5E8C1D4}"/>
                        </a:ext>
                      </a:extLst>
                    </p:cNvPr>
                    <p:cNvSpPr/>
                    <p:nvPr/>
                  </p:nvSpPr>
                  <p:spPr>
                    <a:xfrm>
                      <a:off x="8926286" y="4114800"/>
                      <a:ext cx="161833" cy="50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grpSp>
              <p:sp>
                <p:nvSpPr>
                  <p:cNvPr id="27" name="Rectangle 26">
                    <a:extLst>
                      <a:ext uri="{FF2B5EF4-FFF2-40B4-BE49-F238E27FC236}">
                        <a16:creationId xmlns:a16="http://schemas.microsoft.com/office/drawing/2014/main" id="{AE391A7C-3DBA-4187-88A7-93EF4A4A795F}"/>
                      </a:ext>
                    </a:extLst>
                  </p:cNvPr>
                  <p:cNvSpPr/>
                  <p:nvPr/>
                </p:nvSpPr>
                <p:spPr>
                  <a:xfrm>
                    <a:off x="11001829" y="4114800"/>
                    <a:ext cx="232228" cy="224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grpSp>
            <p:sp>
              <p:nvSpPr>
                <p:cNvPr id="29" name="Rectangle 28">
                  <a:extLst>
                    <a:ext uri="{FF2B5EF4-FFF2-40B4-BE49-F238E27FC236}">
                      <a16:creationId xmlns:a16="http://schemas.microsoft.com/office/drawing/2014/main" id="{F51E4C6A-9911-489C-A3C5-4C8B254E9F57}"/>
                    </a:ext>
                  </a:extLst>
                </p:cNvPr>
                <p:cNvSpPr/>
                <p:nvPr/>
              </p:nvSpPr>
              <p:spPr>
                <a:xfrm>
                  <a:off x="10861708" y="4811484"/>
                  <a:ext cx="338297" cy="464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grpSp>
          <p:sp>
            <p:nvSpPr>
              <p:cNvPr id="31" name="Rectangle 30">
                <a:extLst>
                  <a:ext uri="{FF2B5EF4-FFF2-40B4-BE49-F238E27FC236}">
                    <a16:creationId xmlns:a16="http://schemas.microsoft.com/office/drawing/2014/main" id="{0DF992CF-9436-4F71-B436-DB6F9C8E2893}"/>
                  </a:ext>
                </a:extLst>
              </p:cNvPr>
              <p:cNvSpPr/>
              <p:nvPr/>
            </p:nvSpPr>
            <p:spPr>
              <a:xfrm>
                <a:off x="10765130" y="4939301"/>
                <a:ext cx="140121" cy="217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grpSp>
        <p:sp>
          <p:nvSpPr>
            <p:cNvPr id="33" name="TextBox 32">
              <a:extLst>
                <a:ext uri="{FF2B5EF4-FFF2-40B4-BE49-F238E27FC236}">
                  <a16:creationId xmlns:a16="http://schemas.microsoft.com/office/drawing/2014/main" id="{0E1CBFF4-5E11-43A3-B2CD-E30097E9C72D}"/>
                </a:ext>
              </a:extLst>
            </p:cNvPr>
            <p:cNvSpPr txBox="1"/>
            <p:nvPr/>
          </p:nvSpPr>
          <p:spPr>
            <a:xfrm>
              <a:off x="8497484" y="1762764"/>
              <a:ext cx="2454550" cy="523220"/>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Soil/Sediment</a:t>
              </a:r>
            </a:p>
          </p:txBody>
        </p:sp>
        <p:sp>
          <p:nvSpPr>
            <p:cNvPr id="34" name="Arrow: Curved Down 33">
              <a:extLst>
                <a:ext uri="{FF2B5EF4-FFF2-40B4-BE49-F238E27FC236}">
                  <a16:creationId xmlns:a16="http://schemas.microsoft.com/office/drawing/2014/main" id="{1E736C00-6E2D-4635-8B22-31462D927B43}"/>
                </a:ext>
              </a:extLst>
            </p:cNvPr>
            <p:cNvSpPr/>
            <p:nvPr/>
          </p:nvSpPr>
          <p:spPr>
            <a:xfrm rot="2531195">
              <a:off x="10539509" y="2698088"/>
              <a:ext cx="1351154" cy="627743"/>
            </a:xfrm>
            <a:prstGeom prst="curvedDownArrow">
              <a:avLst/>
            </a:prstGeom>
            <a:solidFill>
              <a:srgbClr val="D1702B"/>
            </a:solidFill>
            <a:ln>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D1702B"/>
                </a:solidFill>
                <a:effectLst/>
                <a:uLnTx/>
                <a:uFillTx/>
                <a:latin typeface="Arial"/>
                <a:ea typeface="+mn-ea"/>
                <a:cs typeface="+mn-cs"/>
              </a:endParaRPr>
            </a:p>
          </p:txBody>
        </p:sp>
        <p:sp>
          <p:nvSpPr>
            <p:cNvPr id="36" name="TextBox 35">
              <a:extLst>
                <a:ext uri="{FF2B5EF4-FFF2-40B4-BE49-F238E27FC236}">
                  <a16:creationId xmlns:a16="http://schemas.microsoft.com/office/drawing/2014/main" id="{3192BA16-AAA2-482E-BCB0-578E8471FECF}"/>
                </a:ext>
              </a:extLst>
            </p:cNvPr>
            <p:cNvSpPr txBox="1"/>
            <p:nvPr/>
          </p:nvSpPr>
          <p:spPr>
            <a:xfrm>
              <a:off x="11656655" y="2697539"/>
              <a:ext cx="1762907" cy="424732"/>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Moisture</a:t>
              </a:r>
            </a:p>
          </p:txBody>
        </p:sp>
        <p:sp>
          <p:nvSpPr>
            <p:cNvPr id="39" name="TextBox 38">
              <a:extLst>
                <a:ext uri="{FF2B5EF4-FFF2-40B4-BE49-F238E27FC236}">
                  <a16:creationId xmlns:a16="http://schemas.microsoft.com/office/drawing/2014/main" id="{1487088D-E4B9-4248-A5E1-8B40226ADEEC}"/>
                </a:ext>
              </a:extLst>
            </p:cNvPr>
            <p:cNvSpPr txBox="1"/>
            <p:nvPr/>
          </p:nvSpPr>
          <p:spPr>
            <a:xfrm>
              <a:off x="12488556" y="6815396"/>
              <a:ext cx="2080906" cy="469300"/>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Water</a:t>
              </a:r>
            </a:p>
          </p:txBody>
        </p:sp>
        <p:sp>
          <p:nvSpPr>
            <p:cNvPr id="40" name="Arrow: Curved Down 39">
              <a:extLst>
                <a:ext uri="{FF2B5EF4-FFF2-40B4-BE49-F238E27FC236}">
                  <a16:creationId xmlns:a16="http://schemas.microsoft.com/office/drawing/2014/main" id="{2A1E26A2-44E2-4622-9B88-1519988224A9}"/>
                </a:ext>
              </a:extLst>
            </p:cNvPr>
            <p:cNvSpPr/>
            <p:nvPr/>
          </p:nvSpPr>
          <p:spPr>
            <a:xfrm rot="3208863" flipV="1">
              <a:off x="10073559" y="5754853"/>
              <a:ext cx="1332967" cy="680027"/>
            </a:xfrm>
            <a:prstGeom prst="curvedDownArrow">
              <a:avLst/>
            </a:prstGeom>
            <a:solidFill>
              <a:srgbClr val="D1702B"/>
            </a:solidFill>
            <a:ln>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D1702B"/>
                </a:solidFill>
                <a:effectLst/>
                <a:uLnTx/>
                <a:uFillTx/>
                <a:latin typeface="Arial"/>
                <a:ea typeface="+mn-ea"/>
                <a:cs typeface="+mn-cs"/>
              </a:endParaRPr>
            </a:p>
          </p:txBody>
        </p:sp>
        <p:sp>
          <p:nvSpPr>
            <p:cNvPr id="41" name="TextBox 40">
              <a:extLst>
                <a:ext uri="{FF2B5EF4-FFF2-40B4-BE49-F238E27FC236}">
                  <a16:creationId xmlns:a16="http://schemas.microsoft.com/office/drawing/2014/main" id="{555C6AF1-39FE-44F8-A3BC-0317524968E6}"/>
                </a:ext>
              </a:extLst>
            </p:cNvPr>
            <p:cNvSpPr txBox="1"/>
            <p:nvPr/>
          </p:nvSpPr>
          <p:spPr>
            <a:xfrm>
              <a:off x="8557943" y="5926368"/>
              <a:ext cx="1707721" cy="757130"/>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Degradation,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Leaching</a:t>
              </a:r>
            </a:p>
          </p:txBody>
        </p:sp>
        <p:sp>
          <p:nvSpPr>
            <p:cNvPr id="37" name="Speech Bubble: Oval 36">
              <a:extLst>
                <a:ext uri="{FF2B5EF4-FFF2-40B4-BE49-F238E27FC236}">
                  <a16:creationId xmlns:a16="http://schemas.microsoft.com/office/drawing/2014/main" id="{FCE8BF83-E01F-4FA0-9263-14DEF4473142}"/>
                </a:ext>
              </a:extLst>
            </p:cNvPr>
            <p:cNvSpPr/>
            <p:nvPr/>
          </p:nvSpPr>
          <p:spPr>
            <a:xfrm>
              <a:off x="8265046" y="3851091"/>
              <a:ext cx="1638914" cy="842111"/>
            </a:xfrm>
            <a:prstGeom prst="wedgeEllipseCallout">
              <a:avLst>
                <a:gd name="adj1" fmla="val 63792"/>
                <a:gd name="adj2" fmla="val 47190"/>
              </a:avLst>
            </a:prstGeom>
            <a:noFill/>
            <a:ln w="76200">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Insoluble OM </a:t>
              </a:r>
            </a:p>
          </p:txBody>
        </p:sp>
      </p:grpSp>
      <p:sp>
        <p:nvSpPr>
          <p:cNvPr id="43" name="Speech Bubble: Oval 42">
            <a:extLst>
              <a:ext uri="{FF2B5EF4-FFF2-40B4-BE49-F238E27FC236}">
                <a16:creationId xmlns:a16="http://schemas.microsoft.com/office/drawing/2014/main" id="{C8B2C3A5-2DDF-4027-ADE8-466F39C6CB55}"/>
              </a:ext>
            </a:extLst>
          </p:cNvPr>
          <p:cNvSpPr/>
          <p:nvPr/>
        </p:nvSpPr>
        <p:spPr>
          <a:xfrm>
            <a:off x="12441742" y="4733858"/>
            <a:ext cx="1394275" cy="785942"/>
          </a:xfrm>
          <a:prstGeom prst="wedgeEllipseCallout">
            <a:avLst>
              <a:gd name="adj1" fmla="val -44104"/>
              <a:gd name="adj2" fmla="val 93570"/>
            </a:avLst>
          </a:prstGeom>
          <a:noFill/>
          <a:ln w="76200">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WSOM</a:t>
            </a:r>
          </a:p>
        </p:txBody>
      </p:sp>
      <p:sp>
        <p:nvSpPr>
          <p:cNvPr id="45" name="TextBox 44">
            <a:extLst>
              <a:ext uri="{FF2B5EF4-FFF2-40B4-BE49-F238E27FC236}">
                <a16:creationId xmlns:a16="http://schemas.microsoft.com/office/drawing/2014/main" id="{619BDA68-2675-45D8-A20C-EC18C1592868}"/>
              </a:ext>
            </a:extLst>
          </p:cNvPr>
          <p:cNvSpPr txBox="1"/>
          <p:nvPr/>
        </p:nvSpPr>
        <p:spPr>
          <a:xfrm>
            <a:off x="5877982" y="7085647"/>
            <a:ext cx="6406614" cy="424732"/>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16265"/>
                </a:solidFill>
                <a:effectLst/>
                <a:uLnTx/>
                <a:uFillTx/>
                <a:latin typeface="Cambria" panose="02040503050406030204" pitchFamily="18" charset="0"/>
                <a:ea typeface="Cambria" panose="02040503050406030204" pitchFamily="18" charset="0"/>
                <a:cs typeface="+mn-cs"/>
              </a:rPr>
              <a:t>WSOM = Water</a:t>
            </a:r>
            <a:r>
              <a:rPr kumimoji="0" lang="en-US" b="0" i="0" u="none" strike="noStrike" kern="1200" cap="none" spc="0" normalizeH="0" noProof="0" dirty="0">
                <a:ln>
                  <a:noFill/>
                </a:ln>
                <a:solidFill>
                  <a:srgbClr val="616265"/>
                </a:solidFill>
                <a:effectLst/>
                <a:uLnTx/>
                <a:uFillTx/>
                <a:latin typeface="Cambria" panose="02040503050406030204" pitchFamily="18" charset="0"/>
                <a:ea typeface="Cambria" panose="02040503050406030204" pitchFamily="18" charset="0"/>
                <a:cs typeface="+mn-cs"/>
              </a:rPr>
              <a:t> Soluble Organic Matter</a:t>
            </a:r>
            <a:endParaRPr kumimoji="0" lang="en-US" b="0" i="0" u="none" strike="noStrike" kern="1200" cap="none" spc="0" normalizeH="0" baseline="0" noProof="0" dirty="0">
              <a:ln>
                <a:noFill/>
              </a:ln>
              <a:solidFill>
                <a:srgbClr val="616265"/>
              </a:solidFill>
              <a:effectLst/>
              <a:uLnTx/>
              <a:uFillTx/>
              <a:latin typeface="Arial"/>
              <a:cs typeface="+mn-cs"/>
            </a:endParaRPr>
          </a:p>
        </p:txBody>
      </p:sp>
      <p:sp>
        <p:nvSpPr>
          <p:cNvPr id="5" name="Multiplication Sign 4">
            <a:extLst>
              <a:ext uri="{FF2B5EF4-FFF2-40B4-BE49-F238E27FC236}">
                <a16:creationId xmlns:a16="http://schemas.microsoft.com/office/drawing/2014/main" id="{C063C146-D0BA-4F39-ABCB-914BB082C4D7}"/>
              </a:ext>
            </a:extLst>
          </p:cNvPr>
          <p:cNvSpPr/>
          <p:nvPr/>
        </p:nvSpPr>
        <p:spPr>
          <a:xfrm>
            <a:off x="11912666" y="2586722"/>
            <a:ext cx="743860" cy="69840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72DA93A-4818-408F-8472-87561E13DB92}"/>
              </a:ext>
            </a:extLst>
          </p:cNvPr>
          <p:cNvSpPr txBox="1"/>
          <p:nvPr/>
        </p:nvSpPr>
        <p:spPr>
          <a:xfrm>
            <a:off x="12912537" y="2601368"/>
            <a:ext cx="1394274" cy="707886"/>
          </a:xfrm>
          <a:prstGeom prst="rect">
            <a:avLst/>
          </a:prstGeom>
          <a:noFill/>
        </p:spPr>
        <p:txBody>
          <a:bodyPr wrap="square" rtlCol="0">
            <a:spAutoFit/>
          </a:bodyPr>
          <a:lstStyle/>
          <a:p>
            <a:r>
              <a:rPr lang="en-US" sz="2000" dirty="0">
                <a:solidFill>
                  <a:srgbClr val="000000"/>
                </a:solidFill>
                <a:latin typeface="Times New Roman" panose="02020603050405020304" pitchFamily="18" charset="0"/>
                <a:cs typeface="Times New Roman" panose="02020603050405020304" pitchFamily="18" charset="0"/>
              </a:rPr>
              <a:t>Introduced water</a:t>
            </a:r>
          </a:p>
        </p:txBody>
      </p:sp>
    </p:spTree>
    <p:extLst>
      <p:ext uri="{BB962C8B-B14F-4D97-AF65-F5344CB8AC3E}">
        <p14:creationId xmlns:p14="http://schemas.microsoft.com/office/powerpoint/2010/main" val="94484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p:bldP spid="43" grpId="0" animBg="1"/>
      <p:bldP spid="45" grpId="0"/>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CA8416-14C4-4212-B76C-D392CA04BE65}"/>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2DFFF796-64E1-4E15-A1B0-15BF4EEC28B3}"/>
              </a:ext>
            </a:extLst>
          </p:cNvPr>
          <p:cNvSpPr>
            <a:spLocks noGrp="1"/>
          </p:cNvSpPr>
          <p:nvPr>
            <p:ph type="title"/>
          </p:nvPr>
        </p:nvSpPr>
        <p:spPr>
          <a:xfrm>
            <a:off x="3021496" y="68855"/>
            <a:ext cx="3321247" cy="1310979"/>
          </a:xfrm>
        </p:spPr>
        <p:txBody>
          <a:bodyPr/>
          <a:lstStyle/>
          <a:p>
            <a:r>
              <a:rPr lang="en-US" dirty="0">
                <a:latin typeface="Cambria" panose="02040503050406030204" pitchFamily="18" charset="0"/>
                <a:ea typeface="Cambria" panose="02040503050406030204" pitchFamily="18" charset="0"/>
              </a:rPr>
              <a:t>Aquatic DOM</a:t>
            </a:r>
          </a:p>
        </p:txBody>
      </p:sp>
      <p:pic>
        <p:nvPicPr>
          <p:cNvPr id="5" name="Picture 4" descr="A sample with dissolved and particulate organic carbon (Picture: LAR)">
            <a:extLst>
              <a:ext uri="{FF2B5EF4-FFF2-40B4-BE49-F238E27FC236}">
                <a16:creationId xmlns:a16="http://schemas.microsoft.com/office/drawing/2014/main" id="{A93139E0-2C9C-4A21-A01C-19525802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849" y="2515800"/>
            <a:ext cx="4322712" cy="43227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31E850-B893-4C0B-88A1-AB708C548C82}"/>
              </a:ext>
            </a:extLst>
          </p:cNvPr>
          <p:cNvSpPr txBox="1"/>
          <p:nvPr/>
        </p:nvSpPr>
        <p:spPr>
          <a:xfrm>
            <a:off x="1298849" y="6838512"/>
            <a:ext cx="2388298" cy="338554"/>
          </a:xfrm>
          <a:prstGeom prst="rect">
            <a:avLst/>
          </a:prstGeom>
          <a:noFill/>
        </p:spPr>
        <p:txBody>
          <a:bodyPr wrap="square" rtlCol="0">
            <a:spAutoFit/>
          </a:bodyPr>
          <a:lstStyle/>
          <a:p>
            <a:r>
              <a:rPr lang="en-US" sz="1600" dirty="0">
                <a:latin typeface="Cambria" panose="02040503050406030204" pitchFamily="18" charset="0"/>
                <a:ea typeface="Cambria" panose="02040503050406030204" pitchFamily="18" charset="0"/>
              </a:rPr>
              <a:t>process-worldwide.com</a:t>
            </a:r>
          </a:p>
        </p:txBody>
      </p:sp>
      <p:sp>
        <p:nvSpPr>
          <p:cNvPr id="10" name="TextBox 9">
            <a:extLst>
              <a:ext uri="{FF2B5EF4-FFF2-40B4-BE49-F238E27FC236}">
                <a16:creationId xmlns:a16="http://schemas.microsoft.com/office/drawing/2014/main" id="{82FEAA0D-91FD-4D66-949D-E75F82FD761F}"/>
              </a:ext>
            </a:extLst>
          </p:cNvPr>
          <p:cNvSpPr txBox="1"/>
          <p:nvPr/>
        </p:nvSpPr>
        <p:spPr>
          <a:xfrm>
            <a:off x="7399550" y="2457030"/>
            <a:ext cx="6858000"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Colorized Dissolved Organic Matter (CDOM)</a:t>
            </a:r>
            <a:endParaRPr lang="en-US" sz="2800" dirty="0"/>
          </a:p>
        </p:txBody>
      </p:sp>
      <p:cxnSp>
        <p:nvCxnSpPr>
          <p:cNvPr id="13" name="Straight Arrow Connector 12">
            <a:extLst>
              <a:ext uri="{FF2B5EF4-FFF2-40B4-BE49-F238E27FC236}">
                <a16:creationId xmlns:a16="http://schemas.microsoft.com/office/drawing/2014/main" id="{C3773ADF-3521-495D-95B5-D515520BBB7D}"/>
              </a:ext>
            </a:extLst>
          </p:cNvPr>
          <p:cNvCxnSpPr>
            <a:cxnSpLocks/>
          </p:cNvCxnSpPr>
          <p:nvPr/>
        </p:nvCxnSpPr>
        <p:spPr>
          <a:xfrm flipH="1">
            <a:off x="4258101" y="2949739"/>
            <a:ext cx="1763782" cy="857986"/>
          </a:xfrm>
          <a:prstGeom prst="straightConnector1">
            <a:avLst/>
          </a:prstGeom>
          <a:ln w="76200">
            <a:solidFill>
              <a:srgbClr val="D1702B"/>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AE3DED60-9B29-415D-BC00-39AA90A62D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05" b="15821"/>
          <a:stretch/>
        </p:blipFill>
        <p:spPr bwMode="auto">
          <a:xfrm>
            <a:off x="11160444" y="3143321"/>
            <a:ext cx="2821471" cy="230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344C99-05AD-4AE6-87FB-B04616BE98E4}"/>
              </a:ext>
            </a:extLst>
          </p:cNvPr>
          <p:cNvSpPr txBox="1"/>
          <p:nvPr/>
        </p:nvSpPr>
        <p:spPr>
          <a:xfrm>
            <a:off x="11252851" y="7831723"/>
            <a:ext cx="3061971" cy="338554"/>
          </a:xfrm>
          <a:prstGeom prst="rect">
            <a:avLst/>
          </a:prstGeom>
          <a:noFill/>
        </p:spPr>
        <p:txBody>
          <a:bodyPr wrap="square" rtlCol="0">
            <a:spAutoFit/>
          </a:bodyPr>
          <a:lstStyle/>
          <a:p>
            <a:r>
              <a:rPr lang="en-US" sz="1600" dirty="0">
                <a:latin typeface="Cambria" panose="02040503050406030204" pitchFamily="18" charset="0"/>
                <a:ea typeface="Cambria" panose="02040503050406030204" pitchFamily="18" charset="0"/>
              </a:rPr>
              <a:t>Image taken by Julia McElhinny</a:t>
            </a:r>
          </a:p>
        </p:txBody>
      </p:sp>
      <p:sp>
        <p:nvSpPr>
          <p:cNvPr id="19" name="TextBox 18">
            <a:extLst>
              <a:ext uri="{FF2B5EF4-FFF2-40B4-BE49-F238E27FC236}">
                <a16:creationId xmlns:a16="http://schemas.microsoft.com/office/drawing/2014/main" id="{A37A915A-498C-42EE-9488-334B771B0442}"/>
              </a:ext>
            </a:extLst>
          </p:cNvPr>
          <p:cNvSpPr txBox="1"/>
          <p:nvPr/>
        </p:nvSpPr>
        <p:spPr>
          <a:xfrm>
            <a:off x="11252851" y="5437697"/>
            <a:ext cx="2729064" cy="461665"/>
          </a:xfrm>
          <a:prstGeom prst="rect">
            <a:avLst/>
          </a:prstGeom>
          <a:noFill/>
        </p:spPr>
        <p:txBody>
          <a:bodyPr wrap="square" rtlCol="0">
            <a:spAutoFit/>
          </a:bodyPr>
          <a:lstStyle/>
          <a:p>
            <a:pPr algn="ctr"/>
            <a:r>
              <a:rPr lang="en-US" sz="2000" dirty="0">
                <a:latin typeface="Cambria" panose="02040503050406030204" pitchFamily="18" charset="0"/>
                <a:ea typeface="Cambria" panose="02040503050406030204" pitchFamily="18" charset="0"/>
              </a:rPr>
              <a:t>Lake Crescent, WA</a:t>
            </a:r>
            <a:r>
              <a:rPr lang="en-US" sz="2400" dirty="0">
                <a:latin typeface="Cambria" panose="02040503050406030204" pitchFamily="18" charset="0"/>
                <a:ea typeface="Cambria" panose="02040503050406030204" pitchFamily="18" charset="0"/>
              </a:rPr>
              <a:t> </a:t>
            </a:r>
          </a:p>
        </p:txBody>
      </p:sp>
      <p:sp>
        <p:nvSpPr>
          <p:cNvPr id="23" name="TextBox 22">
            <a:extLst>
              <a:ext uri="{FF2B5EF4-FFF2-40B4-BE49-F238E27FC236}">
                <a16:creationId xmlns:a16="http://schemas.microsoft.com/office/drawing/2014/main" id="{A7C409F5-0DAC-4ABF-9DA9-EA4F4E971045}"/>
              </a:ext>
            </a:extLst>
          </p:cNvPr>
          <p:cNvSpPr txBox="1"/>
          <p:nvPr/>
        </p:nvSpPr>
        <p:spPr>
          <a:xfrm>
            <a:off x="7675463" y="5437697"/>
            <a:ext cx="2729064" cy="707886"/>
          </a:xfrm>
          <a:prstGeom prst="rect">
            <a:avLst/>
          </a:prstGeom>
          <a:noFill/>
        </p:spPr>
        <p:txBody>
          <a:bodyPr wrap="square" rtlCol="0">
            <a:spAutoFit/>
          </a:bodyPr>
          <a:lstStyle/>
          <a:p>
            <a:pPr algn="ctr"/>
            <a:r>
              <a:rPr lang="en-US" sz="2000" dirty="0">
                <a:latin typeface="Cambria" panose="02040503050406030204" pitchFamily="18" charset="0"/>
                <a:ea typeface="Cambria" panose="02040503050406030204" pitchFamily="18" charset="0"/>
              </a:rPr>
              <a:t>Congaree National Park, SC</a:t>
            </a:r>
            <a:endParaRPr lang="en-US" sz="2400" dirty="0">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78196DD1-8BB6-485A-B444-E8CB615AAC43}"/>
              </a:ext>
            </a:extLst>
          </p:cNvPr>
          <p:cNvSpPr txBox="1"/>
          <p:nvPr/>
        </p:nvSpPr>
        <p:spPr>
          <a:xfrm>
            <a:off x="10469834" y="4005368"/>
            <a:ext cx="663787" cy="584775"/>
          </a:xfrm>
          <a:prstGeom prst="rect">
            <a:avLst/>
          </a:prstGeom>
          <a:noFill/>
        </p:spPr>
        <p:txBody>
          <a:bodyPr wrap="square" rtlCol="0">
            <a:spAutoFit/>
          </a:bodyPr>
          <a:lstStyle/>
          <a:p>
            <a:pPr algn="ctr"/>
            <a:r>
              <a:rPr lang="en-US" sz="3200" dirty="0">
                <a:latin typeface="Cambria" panose="02040503050406030204" pitchFamily="18" charset="0"/>
                <a:ea typeface="Cambria" panose="02040503050406030204" pitchFamily="18" charset="0"/>
              </a:rPr>
              <a:t>VS</a:t>
            </a:r>
            <a:endParaRPr lang="en-US" sz="3600" dirty="0">
              <a:latin typeface="Cambria" panose="02040503050406030204" pitchFamily="18" charset="0"/>
              <a:ea typeface="Cambria" panose="02040503050406030204" pitchFamily="18" charset="0"/>
            </a:endParaRPr>
          </a:p>
        </p:txBody>
      </p:sp>
      <p:pic>
        <p:nvPicPr>
          <p:cNvPr id="4" name="Picture 2" descr="Hiking Trails in Congaree National Park: Which is Best for Your Fitness  Level? | Means To Explore">
            <a:extLst>
              <a:ext uri="{FF2B5EF4-FFF2-40B4-BE49-F238E27FC236}">
                <a16:creationId xmlns:a16="http://schemas.microsoft.com/office/drawing/2014/main" id="{21E64F02-F72A-47D0-86E0-5A4F8CA25D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08" r="-1"/>
          <a:stretch/>
        </p:blipFill>
        <p:spPr bwMode="auto">
          <a:xfrm>
            <a:off x="7636979" y="3150422"/>
            <a:ext cx="2806033" cy="23088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E91AEF0-A23F-484E-A8D8-46DC390B18BC}"/>
              </a:ext>
            </a:extLst>
          </p:cNvPr>
          <p:cNvSpPr txBox="1"/>
          <p:nvPr/>
        </p:nvSpPr>
        <p:spPr>
          <a:xfrm>
            <a:off x="7987061" y="7831723"/>
            <a:ext cx="2094113" cy="338554"/>
          </a:xfrm>
          <a:prstGeom prst="rect">
            <a:avLst/>
          </a:prstGeom>
          <a:noFill/>
        </p:spPr>
        <p:txBody>
          <a:bodyPr wrap="square" rtlCol="0">
            <a:spAutoFit/>
          </a:bodyPr>
          <a:lstStyle/>
          <a:p>
            <a:r>
              <a:rPr lang="en-US" sz="1600" dirty="0">
                <a:latin typeface="Cambria" panose="02040503050406030204" pitchFamily="18" charset="0"/>
                <a:ea typeface="Cambria" panose="02040503050406030204" pitchFamily="18" charset="0"/>
              </a:rPr>
              <a:t>meanstoexplore.com</a:t>
            </a:r>
          </a:p>
        </p:txBody>
      </p:sp>
    </p:spTree>
    <p:extLst>
      <p:ext uri="{BB962C8B-B14F-4D97-AF65-F5344CB8AC3E}">
        <p14:creationId xmlns:p14="http://schemas.microsoft.com/office/powerpoint/2010/main" val="304479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P spid="19" grpId="0"/>
      <p:bldP spid="23" grpId="0"/>
      <p:bldP spid="2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9C793A-C876-42F8-B672-EF863377626C}"/>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64744F68-462A-4272-AA51-2087DD2F86BF}"/>
              </a:ext>
            </a:extLst>
          </p:cNvPr>
          <p:cNvSpPr>
            <a:spLocks noGrp="1"/>
          </p:cNvSpPr>
          <p:nvPr>
            <p:ph type="title"/>
          </p:nvPr>
        </p:nvSpPr>
        <p:spPr>
          <a:xfrm>
            <a:off x="3200400" y="111904"/>
            <a:ext cx="10972800" cy="1310979"/>
          </a:xfrm>
        </p:spPr>
        <p:txBody>
          <a:bodyPr/>
          <a:lstStyle/>
          <a:p>
            <a:r>
              <a:rPr lang="en-US" dirty="0">
                <a:latin typeface="Cambria" panose="02040503050406030204" pitchFamily="18" charset="0"/>
                <a:ea typeface="Cambria" panose="02040503050406030204" pitchFamily="18" charset="0"/>
              </a:rPr>
              <a:t>OM fluxes are very important to understand!</a:t>
            </a:r>
          </a:p>
        </p:txBody>
      </p:sp>
      <p:pic>
        <p:nvPicPr>
          <p:cNvPr id="2050" name="Picture 2" descr="Water | Free Full-Text | Watershed-Scale, Probabilistic Risk Assessment of  Water Resources Impacts from Climate Change">
            <a:extLst>
              <a:ext uri="{FF2B5EF4-FFF2-40B4-BE49-F238E27FC236}">
                <a16:creationId xmlns:a16="http://schemas.microsoft.com/office/drawing/2014/main" id="{91A7F9A5-A063-4BFD-ABB7-3D95C134A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476" y="1555814"/>
            <a:ext cx="8161724" cy="61151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6989FFF-65CF-470E-9EDB-17C4AC69AED6}"/>
              </a:ext>
            </a:extLst>
          </p:cNvPr>
          <p:cNvSpPr txBox="1"/>
          <p:nvPr/>
        </p:nvSpPr>
        <p:spPr>
          <a:xfrm>
            <a:off x="11422424" y="7660215"/>
            <a:ext cx="2928793" cy="584775"/>
          </a:xfrm>
          <a:prstGeom prst="rect">
            <a:avLst/>
          </a:prstGeom>
          <a:noFill/>
        </p:spPr>
        <p:txBody>
          <a:bodyPr wrap="square" rtlCol="0">
            <a:spAutoFit/>
          </a:bodyPr>
          <a:lstStyle/>
          <a:p>
            <a:r>
              <a:rPr lang="en-US" sz="1600" dirty="0">
                <a:latin typeface="Cambria" panose="02040503050406030204" pitchFamily="18" charset="0"/>
                <a:ea typeface="Cambria" panose="02040503050406030204" pitchFamily="18" charset="0"/>
              </a:rPr>
              <a:t>Adapted from Martin, N. (2021) and Tank et. al. (2018).</a:t>
            </a:r>
          </a:p>
        </p:txBody>
      </p:sp>
      <p:sp>
        <p:nvSpPr>
          <p:cNvPr id="4" name="Arrow: Right 3">
            <a:extLst>
              <a:ext uri="{FF2B5EF4-FFF2-40B4-BE49-F238E27FC236}">
                <a16:creationId xmlns:a16="http://schemas.microsoft.com/office/drawing/2014/main" id="{50B6FFF3-689D-418C-8C5D-E9CBAC0F25DF}"/>
              </a:ext>
            </a:extLst>
          </p:cNvPr>
          <p:cNvSpPr/>
          <p:nvPr/>
        </p:nvSpPr>
        <p:spPr>
          <a:xfrm rot="2079495">
            <a:off x="9913751" y="4458354"/>
            <a:ext cx="2484296" cy="377371"/>
          </a:xfrm>
          <a:prstGeom prst="rightArrow">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 name="TextBox 4">
            <a:extLst>
              <a:ext uri="{FF2B5EF4-FFF2-40B4-BE49-F238E27FC236}">
                <a16:creationId xmlns:a16="http://schemas.microsoft.com/office/drawing/2014/main" id="{FB09C9BF-8F7B-4754-8941-BA1504D22B6C}"/>
              </a:ext>
            </a:extLst>
          </p:cNvPr>
          <p:cNvSpPr txBox="1"/>
          <p:nvPr/>
        </p:nvSpPr>
        <p:spPr>
          <a:xfrm>
            <a:off x="1077284" y="3274810"/>
            <a:ext cx="4867037" cy="4801314"/>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ambria" panose="02040503050406030204" pitchFamily="18" charset="0"/>
                <a:ea typeface="Cambria" panose="02040503050406030204" pitchFamily="18" charset="0"/>
              </a:rPr>
              <a:t>For microbes</a:t>
            </a:r>
          </a:p>
          <a:p>
            <a:pPr marL="342900" indent="-342900">
              <a:buFont typeface="Arial" panose="020B0604020202020204" pitchFamily="34" charset="0"/>
              <a:buChar char="•"/>
            </a:pPr>
            <a:r>
              <a:rPr lang="en-US" sz="2800" dirty="0">
                <a:latin typeface="Cambria" panose="02040503050406030204" pitchFamily="18" charset="0"/>
                <a:ea typeface="Cambria" panose="02040503050406030204" pitchFamily="18" charset="0"/>
              </a:rPr>
              <a:t>Understanding carbon cycle sources and sinks</a:t>
            </a:r>
          </a:p>
          <a:p>
            <a:pPr marL="342900" indent="-342900">
              <a:buFont typeface="Arial" panose="020B0604020202020204" pitchFamily="34" charset="0"/>
              <a:buChar char="•"/>
            </a:pPr>
            <a:r>
              <a:rPr lang="en-US" sz="2800" dirty="0">
                <a:latin typeface="Cambria" panose="02040503050406030204" pitchFamily="18" charset="0"/>
                <a:ea typeface="Cambria" panose="02040503050406030204" pitchFamily="18" charset="0"/>
              </a:rPr>
              <a:t>Understanding ecosystem productivity:</a:t>
            </a:r>
          </a:p>
          <a:p>
            <a:r>
              <a:rPr lang="en-US" sz="2800" dirty="0">
                <a:latin typeface="Cambria" panose="02040503050406030204" pitchFamily="18" charset="0"/>
                <a:ea typeface="Cambria" panose="02040503050406030204" pitchFamily="18" charset="0"/>
              </a:rPr>
              <a:t>	NPP = GPP – R </a:t>
            </a:r>
            <a:r>
              <a:rPr lang="en-US" sz="5400" dirty="0">
                <a:latin typeface="Cambria" panose="02040503050406030204" pitchFamily="18" charset="0"/>
                <a:ea typeface="Cambria" panose="02040503050406030204" pitchFamily="18" charset="0"/>
              </a:rPr>
              <a:t>- E</a:t>
            </a:r>
            <a:endParaRPr lang="en-US" sz="4800" b="1" dirty="0">
              <a:latin typeface="Cambria" panose="02040503050406030204" pitchFamily="18" charset="0"/>
              <a:ea typeface="Cambria" panose="02040503050406030204" pitchFamily="18" charset="0"/>
            </a:endParaRPr>
          </a:p>
          <a:p>
            <a:endParaRPr lang="en-US" sz="3200" b="1" dirty="0">
              <a:latin typeface="Cambria" panose="02040503050406030204" pitchFamily="18" charset="0"/>
              <a:ea typeface="Cambria" panose="02040503050406030204" pitchFamily="18" charset="0"/>
            </a:endParaRPr>
          </a:p>
          <a:p>
            <a:endParaRPr lang="en-US" sz="2800" b="1"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endParaRPr lang="en-US" sz="2800" dirty="0">
              <a:latin typeface="Cambria" panose="02040503050406030204" pitchFamily="18" charset="0"/>
              <a:ea typeface="Cambria" panose="02040503050406030204" pitchFamily="18" charset="0"/>
            </a:endParaRPr>
          </a:p>
          <a:p>
            <a:endParaRPr lang="en-US" sz="2400" b="1" dirty="0">
              <a:latin typeface="Cambria" panose="02040503050406030204" pitchFamily="18" charset="0"/>
              <a:ea typeface="Cambria" panose="02040503050406030204" pitchFamily="18" charset="0"/>
            </a:endParaRPr>
          </a:p>
        </p:txBody>
      </p:sp>
      <p:sp>
        <p:nvSpPr>
          <p:cNvPr id="6" name="Oval 5">
            <a:extLst>
              <a:ext uri="{FF2B5EF4-FFF2-40B4-BE49-F238E27FC236}">
                <a16:creationId xmlns:a16="http://schemas.microsoft.com/office/drawing/2014/main" id="{E2891BD1-A47F-43EA-A6D1-71CDE57C34D2}"/>
              </a:ext>
            </a:extLst>
          </p:cNvPr>
          <p:cNvSpPr/>
          <p:nvPr/>
        </p:nvSpPr>
        <p:spPr>
          <a:xfrm>
            <a:off x="7832580" y="4037439"/>
            <a:ext cx="1979943" cy="648665"/>
          </a:xfrm>
          <a:prstGeom prst="ellipse">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Times New Roman" panose="02020603050405020304" pitchFamily="18" charset="0"/>
                <a:cs typeface="Times New Roman" panose="02020603050405020304" pitchFamily="18" charset="0"/>
              </a:rPr>
              <a:t>Soil carbon pool</a:t>
            </a:r>
          </a:p>
        </p:txBody>
      </p:sp>
      <p:sp>
        <p:nvSpPr>
          <p:cNvPr id="7" name="TextBox 6">
            <a:extLst>
              <a:ext uri="{FF2B5EF4-FFF2-40B4-BE49-F238E27FC236}">
                <a16:creationId xmlns:a16="http://schemas.microsoft.com/office/drawing/2014/main" id="{1AF7C935-58CC-4DBD-AE27-FBDB238FD774}"/>
              </a:ext>
            </a:extLst>
          </p:cNvPr>
          <p:cNvSpPr txBox="1"/>
          <p:nvPr/>
        </p:nvSpPr>
        <p:spPr>
          <a:xfrm>
            <a:off x="10345574" y="3683963"/>
            <a:ext cx="2153701" cy="400110"/>
          </a:xfrm>
          <a:prstGeom prst="rect">
            <a:avLst/>
          </a:prstGeom>
          <a:noFill/>
        </p:spPr>
        <p:txBody>
          <a:bodyPr wrap="square" rtlCol="0">
            <a:spAutoFit/>
          </a:bodyPr>
          <a:lstStyle/>
          <a:p>
            <a:r>
              <a:rPr lang="en-US" sz="2000" dirty="0">
                <a:solidFill>
                  <a:srgbClr val="000000"/>
                </a:solidFill>
                <a:latin typeface="Times New Roman" panose="02020603050405020304" pitchFamily="18" charset="0"/>
                <a:cs typeface="Times New Roman" panose="02020603050405020304" pitchFamily="18" charset="0"/>
              </a:rPr>
              <a:t>Terrestrial export</a:t>
            </a:r>
          </a:p>
        </p:txBody>
      </p:sp>
      <p:sp>
        <p:nvSpPr>
          <p:cNvPr id="12" name="Arrow: Right 11">
            <a:extLst>
              <a:ext uri="{FF2B5EF4-FFF2-40B4-BE49-F238E27FC236}">
                <a16:creationId xmlns:a16="http://schemas.microsoft.com/office/drawing/2014/main" id="{B7083ADA-C342-4F91-A752-AFAA6DD6F6F5}"/>
              </a:ext>
            </a:extLst>
          </p:cNvPr>
          <p:cNvSpPr/>
          <p:nvPr/>
        </p:nvSpPr>
        <p:spPr>
          <a:xfrm rot="19346666">
            <a:off x="12511892" y="4492500"/>
            <a:ext cx="1336860" cy="377371"/>
          </a:xfrm>
          <a:prstGeom prst="rightArrow">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3" name="TextBox 12">
            <a:extLst>
              <a:ext uri="{FF2B5EF4-FFF2-40B4-BE49-F238E27FC236}">
                <a16:creationId xmlns:a16="http://schemas.microsoft.com/office/drawing/2014/main" id="{F6B0E081-5A71-4F1E-A535-FA070B1F8568}"/>
              </a:ext>
            </a:extLst>
          </p:cNvPr>
          <p:cNvSpPr txBox="1"/>
          <p:nvPr/>
        </p:nvSpPr>
        <p:spPr>
          <a:xfrm>
            <a:off x="12490616" y="3615327"/>
            <a:ext cx="2153701" cy="707886"/>
          </a:xfrm>
          <a:prstGeom prst="rect">
            <a:avLst/>
          </a:prstGeom>
          <a:noFill/>
        </p:spPr>
        <p:txBody>
          <a:bodyPr wrap="square" rtlCol="0">
            <a:spAutoFit/>
          </a:bodyPr>
          <a:lstStyle/>
          <a:p>
            <a:r>
              <a:rPr lang="en-US" sz="2000" dirty="0">
                <a:solidFill>
                  <a:srgbClr val="000000"/>
                </a:solidFill>
                <a:latin typeface="Times New Roman" panose="02020603050405020304" pitchFamily="18" charset="0"/>
                <a:cs typeface="Times New Roman" panose="02020603050405020304" pitchFamily="18" charset="0"/>
              </a:rPr>
              <a:t>Riverine export to ocean</a:t>
            </a:r>
          </a:p>
        </p:txBody>
      </p:sp>
    </p:spTree>
    <p:extLst>
      <p:ext uri="{BB962C8B-B14F-4D97-AF65-F5344CB8AC3E}">
        <p14:creationId xmlns:p14="http://schemas.microsoft.com/office/powerpoint/2010/main" val="5160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fade">
                                      <p:cBhvr>
                                        <p:cTn id="32" dur="500"/>
                                        <p:tgtEl>
                                          <p:spTgt spid="5">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BAF0E6-20CC-4E03-9462-E8A771B117AE}"/>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8DB00F67-F7ED-4878-BAE4-487E623B284A}"/>
              </a:ext>
            </a:extLst>
          </p:cNvPr>
          <p:cNvSpPr>
            <a:spLocks noGrp="1"/>
          </p:cNvSpPr>
          <p:nvPr>
            <p:ph type="title"/>
          </p:nvPr>
        </p:nvSpPr>
        <p:spPr/>
        <p:txBody>
          <a:bodyPr/>
          <a:lstStyle/>
          <a:p>
            <a:r>
              <a:rPr lang="en-US" dirty="0">
                <a:solidFill>
                  <a:srgbClr val="D1702B"/>
                </a:solidFill>
                <a:latin typeface="Cambria" panose="02040503050406030204" pitchFamily="18" charset="0"/>
                <a:ea typeface="Cambria" panose="02040503050406030204" pitchFamily="18" charset="0"/>
              </a:rPr>
              <a:t>Our Goal: Understand DOM Characteristics and Linkages Across the TAI Gradient</a:t>
            </a:r>
          </a:p>
        </p:txBody>
      </p:sp>
      <p:sp>
        <p:nvSpPr>
          <p:cNvPr id="6" name="TextBox 5">
            <a:extLst>
              <a:ext uri="{FF2B5EF4-FFF2-40B4-BE49-F238E27FC236}">
                <a16:creationId xmlns:a16="http://schemas.microsoft.com/office/drawing/2014/main" id="{1E8F4FCE-5CEC-4ECA-A9E2-F65B6B49AD7B}"/>
              </a:ext>
            </a:extLst>
          </p:cNvPr>
          <p:cNvSpPr txBox="1"/>
          <p:nvPr/>
        </p:nvSpPr>
        <p:spPr>
          <a:xfrm>
            <a:off x="11144755" y="7831723"/>
            <a:ext cx="3137279" cy="338554"/>
          </a:xfrm>
          <a:prstGeom prst="rect">
            <a:avLst/>
          </a:prstGeom>
          <a:noFill/>
        </p:spPr>
        <p:txBody>
          <a:bodyPr wrap="square" rtlCol="0">
            <a:spAutoFit/>
          </a:bodyPr>
          <a:lstStyle/>
          <a:p>
            <a:r>
              <a:rPr lang="en-US" sz="1600" dirty="0">
                <a:latin typeface="Cambria" panose="02040503050406030204" pitchFamily="18" charset="0"/>
                <a:ea typeface="Cambria" panose="02040503050406030204" pitchFamily="18" charset="0"/>
              </a:rPr>
              <a:t>Figure adapted from estuaries.org</a:t>
            </a:r>
          </a:p>
        </p:txBody>
      </p:sp>
      <p:pic>
        <p:nvPicPr>
          <p:cNvPr id="5122" name="Picture 2" descr="Diagram of an estuary showing tidal Zones from land down into the water.">
            <a:extLst>
              <a:ext uri="{FF2B5EF4-FFF2-40B4-BE49-F238E27FC236}">
                <a16:creationId xmlns:a16="http://schemas.microsoft.com/office/drawing/2014/main" id="{F6FE1C01-4B85-4B90-9D20-3BD6CC3E7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825" y="2291715"/>
            <a:ext cx="9810750" cy="56292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D615095-AE74-4DB2-A83F-245332EA45BA}"/>
              </a:ext>
            </a:extLst>
          </p:cNvPr>
          <p:cNvSpPr/>
          <p:nvPr/>
        </p:nvSpPr>
        <p:spPr>
          <a:xfrm>
            <a:off x="2893325" y="5106352"/>
            <a:ext cx="1091821" cy="201092"/>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D28637-3833-4392-8D3B-0B4DF592A1D5}"/>
              </a:ext>
            </a:extLst>
          </p:cNvPr>
          <p:cNvSpPr/>
          <p:nvPr/>
        </p:nvSpPr>
        <p:spPr>
          <a:xfrm>
            <a:off x="4995739" y="5804663"/>
            <a:ext cx="1091821" cy="201092"/>
          </a:xfrm>
          <a:prstGeom prst="rect">
            <a:avLst/>
          </a:prstGeom>
          <a:solidFill>
            <a:srgbClr val="666666"/>
          </a:solid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3B3B5A-BEA8-4051-A982-AFE003109609}"/>
              </a:ext>
            </a:extLst>
          </p:cNvPr>
          <p:cNvSpPr/>
          <p:nvPr/>
        </p:nvSpPr>
        <p:spPr>
          <a:xfrm>
            <a:off x="7565707" y="6602060"/>
            <a:ext cx="599444" cy="174158"/>
          </a:xfrm>
          <a:prstGeom prst="rect">
            <a:avLst/>
          </a:prstGeom>
          <a:solidFill>
            <a:srgbClr val="7F8180"/>
          </a:solidFill>
          <a:ln>
            <a:solidFill>
              <a:srgbClr val="7F8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9DAC536C-D05F-40D2-94DF-5D4336025A56}"/>
              </a:ext>
            </a:extLst>
          </p:cNvPr>
          <p:cNvSpPr/>
          <p:nvPr/>
        </p:nvSpPr>
        <p:spPr>
          <a:xfrm rot="19441991">
            <a:off x="8120188" y="6646779"/>
            <a:ext cx="204099" cy="159639"/>
          </a:xfrm>
          <a:prstGeom prst="triangle">
            <a:avLst/>
          </a:prstGeom>
          <a:solidFill>
            <a:srgbClr val="7F8180"/>
          </a:solidFill>
          <a:ln>
            <a:solidFill>
              <a:srgbClr val="7F8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857C31-DEE2-4856-9850-FAF2815997C0}"/>
              </a:ext>
            </a:extLst>
          </p:cNvPr>
          <p:cNvSpPr/>
          <p:nvPr/>
        </p:nvSpPr>
        <p:spPr>
          <a:xfrm>
            <a:off x="2893325" y="5146482"/>
            <a:ext cx="1976941" cy="369332"/>
          </a:xfrm>
          <a:prstGeom prst="rect">
            <a:avLst/>
          </a:prstGeom>
          <a:noFill/>
        </p:spPr>
        <p:txBody>
          <a:bodyPr wrap="square" lIns="91440" tIns="45720" rIns="91440" bIns="45720">
            <a:spAutoFit/>
          </a:bodyPr>
          <a:lstStyle/>
          <a:p>
            <a:pPr algn="ctr"/>
            <a:r>
              <a:rPr lang="en-US" sz="1800" b="1" cap="none" spc="0" dirty="0">
                <a:ln w="6600">
                  <a:solidFill>
                    <a:schemeClr val="accent2"/>
                  </a:solidFill>
                  <a:prstDash val="solid"/>
                </a:ln>
                <a:solidFill>
                  <a:srgbClr val="FFFFFF"/>
                </a:solidFill>
                <a:effectLst>
                  <a:outerShdw dist="38100" dir="2700000" algn="tl" rotWithShape="0">
                    <a:schemeClr val="accent2"/>
                  </a:outerShdw>
                </a:effectLst>
              </a:rPr>
              <a:t>TRANSITION</a:t>
            </a:r>
          </a:p>
        </p:txBody>
      </p:sp>
      <p:sp>
        <p:nvSpPr>
          <p:cNvPr id="13" name="Rectangle 12">
            <a:extLst>
              <a:ext uri="{FF2B5EF4-FFF2-40B4-BE49-F238E27FC236}">
                <a16:creationId xmlns:a16="http://schemas.microsoft.com/office/drawing/2014/main" id="{F89B0CB0-DA6A-4DFC-9CCD-0A89A4841E5C}"/>
              </a:ext>
            </a:extLst>
          </p:cNvPr>
          <p:cNvSpPr/>
          <p:nvPr/>
        </p:nvSpPr>
        <p:spPr>
          <a:xfrm>
            <a:off x="5015971" y="5831968"/>
            <a:ext cx="1976941" cy="369332"/>
          </a:xfrm>
          <a:prstGeom prst="rect">
            <a:avLst/>
          </a:prstGeom>
          <a:noFill/>
        </p:spPr>
        <p:txBody>
          <a:bodyPr wrap="square" lIns="91440" tIns="45720" rIns="91440" bIns="45720">
            <a:spAutoFit/>
          </a:bodyPr>
          <a:lstStyle/>
          <a:p>
            <a:pPr algn="ctr"/>
            <a:r>
              <a:rPr lang="en-US" sz="1800" b="1" cap="none" spc="0" dirty="0">
                <a:ln w="6600">
                  <a:solidFill>
                    <a:schemeClr val="accent2"/>
                  </a:solidFill>
                  <a:prstDash val="solid"/>
                </a:ln>
                <a:solidFill>
                  <a:srgbClr val="FFFFFF"/>
                </a:solidFill>
                <a:effectLst>
                  <a:outerShdw dist="38100" dir="2700000" algn="tl" rotWithShape="0">
                    <a:schemeClr val="accent2"/>
                  </a:outerShdw>
                </a:effectLst>
              </a:rPr>
              <a:t>WETLAND</a:t>
            </a:r>
          </a:p>
        </p:txBody>
      </p:sp>
      <p:sp>
        <p:nvSpPr>
          <p:cNvPr id="14" name="Rectangle 13">
            <a:extLst>
              <a:ext uri="{FF2B5EF4-FFF2-40B4-BE49-F238E27FC236}">
                <a16:creationId xmlns:a16="http://schemas.microsoft.com/office/drawing/2014/main" id="{5B865252-23D7-4439-8E8D-203AB81BF9C0}"/>
              </a:ext>
            </a:extLst>
          </p:cNvPr>
          <p:cNvSpPr/>
          <p:nvPr/>
        </p:nvSpPr>
        <p:spPr>
          <a:xfrm>
            <a:off x="9007762" y="6201300"/>
            <a:ext cx="1976941" cy="646331"/>
          </a:xfrm>
          <a:prstGeom prst="rect">
            <a:avLst/>
          </a:prstGeom>
          <a:noFill/>
        </p:spPr>
        <p:txBody>
          <a:bodyPr wrap="square" lIns="91440" tIns="45720" rIns="91440" bIns="45720">
            <a:spAutoFit/>
          </a:bodyPr>
          <a:lstStyle/>
          <a:p>
            <a:pPr algn="ctr"/>
            <a:r>
              <a:rPr lang="en-US" sz="1800" b="1" cap="none" spc="0" dirty="0">
                <a:ln w="6600">
                  <a:solidFill>
                    <a:schemeClr val="accent2"/>
                  </a:solidFill>
                  <a:prstDash val="solid"/>
                </a:ln>
                <a:solidFill>
                  <a:srgbClr val="FFFFFF"/>
                </a:solidFill>
                <a:effectLst>
                  <a:outerShdw dist="38100" dir="2700000" algn="tl" rotWithShape="0">
                    <a:schemeClr val="accent2"/>
                  </a:outerShdw>
                </a:effectLst>
              </a:rPr>
              <a:t>SURFACE WATER</a:t>
            </a:r>
          </a:p>
        </p:txBody>
      </p:sp>
      <p:sp>
        <p:nvSpPr>
          <p:cNvPr id="16" name="TextBox 15">
            <a:extLst>
              <a:ext uri="{FF2B5EF4-FFF2-40B4-BE49-F238E27FC236}">
                <a16:creationId xmlns:a16="http://schemas.microsoft.com/office/drawing/2014/main" id="{E3DE6FC2-CA22-46B0-8AEB-378CF38A7620}"/>
              </a:ext>
            </a:extLst>
          </p:cNvPr>
          <p:cNvSpPr txBox="1"/>
          <p:nvPr/>
        </p:nvSpPr>
        <p:spPr>
          <a:xfrm>
            <a:off x="9007762" y="3414951"/>
            <a:ext cx="4616068" cy="1089529"/>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Can we make some conclusions about how DOM is being transformed across the landscape?</a:t>
            </a:r>
          </a:p>
        </p:txBody>
      </p:sp>
      <p:sp>
        <p:nvSpPr>
          <p:cNvPr id="19" name="TextBox 18">
            <a:extLst>
              <a:ext uri="{FF2B5EF4-FFF2-40B4-BE49-F238E27FC236}">
                <a16:creationId xmlns:a16="http://schemas.microsoft.com/office/drawing/2014/main" id="{6135B923-7A79-4F88-99B4-8C84B8819C4E}"/>
              </a:ext>
            </a:extLst>
          </p:cNvPr>
          <p:cNvSpPr txBox="1"/>
          <p:nvPr/>
        </p:nvSpPr>
        <p:spPr>
          <a:xfrm>
            <a:off x="5861831" y="2025438"/>
            <a:ext cx="4979762" cy="1089529"/>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Do DOM characteristics (concentrations and composition) differ spatially across the gradient?</a:t>
            </a:r>
          </a:p>
        </p:txBody>
      </p:sp>
      <p:sp>
        <p:nvSpPr>
          <p:cNvPr id="23" name="Arrow: Striped Right 22">
            <a:extLst>
              <a:ext uri="{FF2B5EF4-FFF2-40B4-BE49-F238E27FC236}">
                <a16:creationId xmlns:a16="http://schemas.microsoft.com/office/drawing/2014/main" id="{4AE079F8-3B84-4911-82FD-5164134C1A47}"/>
              </a:ext>
            </a:extLst>
          </p:cNvPr>
          <p:cNvSpPr/>
          <p:nvPr/>
        </p:nvSpPr>
        <p:spPr>
          <a:xfrm rot="1342330">
            <a:off x="5412345" y="4157159"/>
            <a:ext cx="5335965" cy="375769"/>
          </a:xfrm>
          <a:prstGeom prst="stripedRightArrow">
            <a:avLst/>
          </a:prstGeom>
          <a:solidFill>
            <a:srgbClr val="D1702B"/>
          </a:solidFill>
          <a:ln>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1702B"/>
              </a:solidFill>
            </a:endParaRPr>
          </a:p>
        </p:txBody>
      </p:sp>
    </p:spTree>
    <p:extLst>
      <p:ext uri="{BB962C8B-B14F-4D97-AF65-F5344CB8AC3E}">
        <p14:creationId xmlns:p14="http://schemas.microsoft.com/office/powerpoint/2010/main" val="180362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Map&#10;&#10;Description automatically generated">
            <a:extLst>
              <a:ext uri="{FF2B5EF4-FFF2-40B4-BE49-F238E27FC236}">
                <a16:creationId xmlns:a16="http://schemas.microsoft.com/office/drawing/2014/main" id="{9BE606FD-1E82-4905-8ECD-5682C0D3C01B}"/>
              </a:ext>
            </a:extLst>
          </p:cNvPr>
          <p:cNvPicPr>
            <a:picLocks noChangeAspect="1"/>
          </p:cNvPicPr>
          <p:nvPr/>
        </p:nvPicPr>
        <p:blipFill rotWithShape="1">
          <a:blip r:embed="rId3"/>
          <a:srcRect r="6779"/>
          <a:stretch/>
        </p:blipFill>
        <p:spPr>
          <a:xfrm>
            <a:off x="5111966" y="1687771"/>
            <a:ext cx="9335553" cy="6181726"/>
          </a:xfrm>
          <a:prstGeom prst="rect">
            <a:avLst/>
          </a:prstGeom>
        </p:spPr>
      </p:pic>
      <p:sp>
        <p:nvSpPr>
          <p:cNvPr id="2" name="Slide Number Placeholder 1">
            <a:extLst>
              <a:ext uri="{FF2B5EF4-FFF2-40B4-BE49-F238E27FC236}">
                <a16:creationId xmlns:a16="http://schemas.microsoft.com/office/drawing/2014/main" id="{45C0F6CB-0F64-4656-88C5-8368F511BF52}"/>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22" name="Content Placeholder 21">
            <a:extLst>
              <a:ext uri="{FF2B5EF4-FFF2-40B4-BE49-F238E27FC236}">
                <a16:creationId xmlns:a16="http://schemas.microsoft.com/office/drawing/2014/main" id="{BA64CD41-FBFE-42CB-8E69-258F8D1AA71A}"/>
              </a:ext>
            </a:extLst>
          </p:cNvPr>
          <p:cNvSpPr>
            <a:spLocks noGrp="1"/>
          </p:cNvSpPr>
          <p:nvPr>
            <p:ph sz="quarter" idx="21"/>
          </p:nvPr>
        </p:nvSpPr>
        <p:spPr>
          <a:xfrm>
            <a:off x="1398516" y="1740799"/>
            <a:ext cx="4132884" cy="3429000"/>
          </a:xfrm>
        </p:spPr>
        <p:txBody>
          <a:bodyPr/>
          <a:lstStyle/>
          <a:p>
            <a:r>
              <a:rPr lang="en-US" dirty="0">
                <a:latin typeface="Cambria" panose="02040503050406030204" pitchFamily="18" charset="0"/>
                <a:ea typeface="Cambria" panose="02040503050406030204" pitchFamily="18" charset="0"/>
              </a:rPr>
              <a:t>10 sites: 3 Great Lakes, 7 Mid-Atlantic</a:t>
            </a:r>
          </a:p>
          <a:p>
            <a:r>
              <a:rPr lang="en-US" dirty="0">
                <a:latin typeface="Cambria" panose="02040503050406030204" pitchFamily="18" charset="0"/>
                <a:ea typeface="Cambria" panose="02040503050406030204" pitchFamily="18" charset="0"/>
              </a:rPr>
              <a:t>3 soil samples at each site across the TAI gradient</a:t>
            </a:r>
          </a:p>
          <a:p>
            <a:r>
              <a:rPr lang="en-US" dirty="0">
                <a:latin typeface="Cambria" panose="02040503050406030204" pitchFamily="18" charset="0"/>
                <a:ea typeface="Cambria" panose="02040503050406030204" pitchFamily="18" charset="0"/>
              </a:rPr>
              <a:t>1 surface water sample at each site</a:t>
            </a:r>
          </a:p>
        </p:txBody>
      </p:sp>
      <p:sp>
        <p:nvSpPr>
          <p:cNvPr id="5" name="Title 4">
            <a:extLst>
              <a:ext uri="{FF2B5EF4-FFF2-40B4-BE49-F238E27FC236}">
                <a16:creationId xmlns:a16="http://schemas.microsoft.com/office/drawing/2014/main" id="{3994F080-1018-424D-B6F0-81F6D39D9CA9}"/>
              </a:ext>
            </a:extLst>
          </p:cNvPr>
          <p:cNvSpPr>
            <a:spLocks noGrp="1"/>
          </p:cNvSpPr>
          <p:nvPr>
            <p:ph type="title"/>
          </p:nvPr>
        </p:nvSpPr>
        <p:spPr>
          <a:xfrm>
            <a:off x="3022978" y="-1"/>
            <a:ext cx="4572001" cy="1590675"/>
          </a:xfrm>
        </p:spPr>
        <p:txBody>
          <a:bodyPr/>
          <a:lstStyle/>
          <a:p>
            <a:r>
              <a:rPr lang="en-US" dirty="0">
                <a:latin typeface="Cambria" panose="02040503050406030204" pitchFamily="18" charset="0"/>
                <a:ea typeface="Cambria" panose="02040503050406030204" pitchFamily="18" charset="0"/>
              </a:rPr>
              <a:t>Sampling Sites</a:t>
            </a:r>
          </a:p>
        </p:txBody>
      </p:sp>
      <p:pic>
        <p:nvPicPr>
          <p:cNvPr id="28" name="Picture 27" descr="Logo&#10;&#10;Description automatically generated">
            <a:extLst>
              <a:ext uri="{FF2B5EF4-FFF2-40B4-BE49-F238E27FC236}">
                <a16:creationId xmlns:a16="http://schemas.microsoft.com/office/drawing/2014/main" id="{2AFB5756-1A4C-43C0-BB0D-94E40BF8196C}"/>
              </a:ext>
            </a:extLst>
          </p:cNvPr>
          <p:cNvPicPr>
            <a:picLocks noChangeAspect="1"/>
          </p:cNvPicPr>
          <p:nvPr/>
        </p:nvPicPr>
        <p:blipFill>
          <a:blip r:embed="rId4"/>
          <a:stretch>
            <a:fillRect/>
          </a:stretch>
        </p:blipFill>
        <p:spPr>
          <a:xfrm>
            <a:off x="6472401" y="360103"/>
            <a:ext cx="2245156" cy="1230571"/>
          </a:xfrm>
          <a:prstGeom prst="rect">
            <a:avLst/>
          </a:prstGeom>
        </p:spPr>
      </p:pic>
      <p:pic>
        <p:nvPicPr>
          <p:cNvPr id="7" name="Picture 6" descr="A picture containing outdoor, water, nature&#10;&#10;Description automatically generated">
            <a:extLst>
              <a:ext uri="{FF2B5EF4-FFF2-40B4-BE49-F238E27FC236}">
                <a16:creationId xmlns:a16="http://schemas.microsoft.com/office/drawing/2014/main" id="{A0F2F470-35CC-4BCB-99C3-297B1B9B21EB}"/>
              </a:ext>
            </a:extLst>
          </p:cNvPr>
          <p:cNvPicPr>
            <a:picLocks noChangeAspect="1"/>
          </p:cNvPicPr>
          <p:nvPr/>
        </p:nvPicPr>
        <p:blipFill rotWithShape="1">
          <a:blip r:embed="rId5"/>
          <a:srcRect r="21756"/>
          <a:stretch/>
        </p:blipFill>
        <p:spPr>
          <a:xfrm>
            <a:off x="1267165" y="5033935"/>
            <a:ext cx="2742796" cy="2835562"/>
          </a:xfrm>
          <a:prstGeom prst="rect">
            <a:avLst/>
          </a:prstGeom>
        </p:spPr>
      </p:pic>
      <p:pic>
        <p:nvPicPr>
          <p:cNvPr id="8" name="Picture 7" descr="A picture containing plastic&#10;&#10;Description automatically generated">
            <a:extLst>
              <a:ext uri="{FF2B5EF4-FFF2-40B4-BE49-F238E27FC236}">
                <a16:creationId xmlns:a16="http://schemas.microsoft.com/office/drawing/2014/main" id="{E1A79049-6774-4182-B9C4-4F77BB7E5FE1}"/>
              </a:ext>
            </a:extLst>
          </p:cNvPr>
          <p:cNvPicPr>
            <a:picLocks noChangeAspect="1"/>
          </p:cNvPicPr>
          <p:nvPr/>
        </p:nvPicPr>
        <p:blipFill>
          <a:blip r:embed="rId6"/>
          <a:stretch>
            <a:fillRect/>
          </a:stretch>
        </p:blipFill>
        <p:spPr>
          <a:xfrm>
            <a:off x="4327868" y="5033935"/>
            <a:ext cx="1962219" cy="2835562"/>
          </a:xfrm>
          <a:prstGeom prst="rect">
            <a:avLst/>
          </a:prstGeom>
        </p:spPr>
      </p:pic>
      <p:sp>
        <p:nvSpPr>
          <p:cNvPr id="9" name="TextBox 8">
            <a:extLst>
              <a:ext uri="{FF2B5EF4-FFF2-40B4-BE49-F238E27FC236}">
                <a16:creationId xmlns:a16="http://schemas.microsoft.com/office/drawing/2014/main" id="{006BD326-EE71-4B0B-959F-7351D53200CD}"/>
              </a:ext>
            </a:extLst>
          </p:cNvPr>
          <p:cNvSpPr txBox="1"/>
          <p:nvPr/>
        </p:nvSpPr>
        <p:spPr>
          <a:xfrm>
            <a:off x="1267165" y="7869497"/>
            <a:ext cx="3570491" cy="338554"/>
          </a:xfrm>
          <a:prstGeom prst="rect">
            <a:avLst/>
          </a:prstGeom>
          <a:noFill/>
        </p:spPr>
        <p:txBody>
          <a:bodyPr wrap="square" rtlCol="0">
            <a:spAutoFit/>
          </a:bodyPr>
          <a:lstStyle/>
          <a:p>
            <a:r>
              <a:rPr lang="en-US" sz="1600" dirty="0">
                <a:latin typeface="Cambria" panose="02040503050406030204" pitchFamily="18" charset="0"/>
                <a:ea typeface="Cambria" panose="02040503050406030204" pitchFamily="18" charset="0"/>
              </a:rPr>
              <a:t>Image credit: EXCHANGE consortium</a:t>
            </a:r>
          </a:p>
        </p:txBody>
      </p:sp>
    </p:spTree>
    <p:extLst>
      <p:ext uri="{BB962C8B-B14F-4D97-AF65-F5344CB8AC3E}">
        <p14:creationId xmlns:p14="http://schemas.microsoft.com/office/powerpoint/2010/main" val="333793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icture containing indoor&#10;&#10;Description automatically generated">
            <a:extLst>
              <a:ext uri="{FF2B5EF4-FFF2-40B4-BE49-F238E27FC236}">
                <a16:creationId xmlns:a16="http://schemas.microsoft.com/office/drawing/2014/main" id="{9139BF60-2C6B-457D-B804-27A44F445767}"/>
              </a:ext>
            </a:extLst>
          </p:cNvPr>
          <p:cNvPicPr>
            <a:picLocks noGrp="1" noChangeAspect="1"/>
          </p:cNvPicPr>
          <p:nvPr>
            <p:ph type="pic" sz="quarter" idx="11"/>
          </p:nvPr>
        </p:nvPicPr>
        <p:blipFill rotWithShape="1">
          <a:blip r:embed="rId3"/>
          <a:srcRect l="17945" t="2089" r="20006" b="2042"/>
          <a:stretch/>
        </p:blipFill>
        <p:spPr>
          <a:xfrm>
            <a:off x="2141842" y="1785237"/>
            <a:ext cx="2524836" cy="2924716"/>
          </a:xfrm>
        </p:spPr>
      </p:pic>
      <p:pic>
        <p:nvPicPr>
          <p:cNvPr id="12" name="Picture Placeholder 11">
            <a:extLst>
              <a:ext uri="{FF2B5EF4-FFF2-40B4-BE49-F238E27FC236}">
                <a16:creationId xmlns:a16="http://schemas.microsoft.com/office/drawing/2014/main" id="{94696F7C-8C07-462E-9DF4-328941A34E60}"/>
              </a:ext>
            </a:extLst>
          </p:cNvPr>
          <p:cNvPicPr>
            <a:picLocks noGrp="1" noChangeAspect="1"/>
          </p:cNvPicPr>
          <p:nvPr>
            <p:ph type="pic" sz="quarter" idx="12"/>
          </p:nvPr>
        </p:nvPicPr>
        <p:blipFill rotWithShape="1">
          <a:blip r:embed="rId4"/>
          <a:srcRect l="11430" t="9262" r="24659" b="16303"/>
          <a:stretch/>
        </p:blipFill>
        <p:spPr>
          <a:xfrm rot="5400000">
            <a:off x="7826355" y="6489212"/>
            <a:ext cx="1793319" cy="1548128"/>
          </a:xfrm>
        </p:spPr>
      </p:pic>
      <p:pic>
        <p:nvPicPr>
          <p:cNvPr id="5" name="Picture Placeholder 4" descr="A picture containing indoor&#10;&#10;Description automatically generated">
            <a:extLst>
              <a:ext uri="{FF2B5EF4-FFF2-40B4-BE49-F238E27FC236}">
                <a16:creationId xmlns:a16="http://schemas.microsoft.com/office/drawing/2014/main" id="{CE260C92-538B-4D13-AA96-4F89001149A1}"/>
              </a:ext>
            </a:extLst>
          </p:cNvPr>
          <p:cNvPicPr>
            <a:picLocks noGrp="1" noChangeAspect="1"/>
          </p:cNvPicPr>
          <p:nvPr>
            <p:ph type="pic" sz="quarter" idx="13"/>
          </p:nvPr>
        </p:nvPicPr>
        <p:blipFill rotWithShape="1">
          <a:blip r:embed="rId5"/>
          <a:srcRect l="20317" t="-130" r="17633" b="4298"/>
          <a:stretch/>
        </p:blipFill>
        <p:spPr>
          <a:xfrm>
            <a:off x="6496638" y="1766850"/>
            <a:ext cx="2524836" cy="2924716"/>
          </a:xfrm>
        </p:spPr>
      </p:pic>
      <p:pic>
        <p:nvPicPr>
          <p:cNvPr id="9" name="Picture Placeholder 8" descr="A picture containing indoor&#10;&#10;Description automatically generated">
            <a:extLst>
              <a:ext uri="{FF2B5EF4-FFF2-40B4-BE49-F238E27FC236}">
                <a16:creationId xmlns:a16="http://schemas.microsoft.com/office/drawing/2014/main" id="{B05ABC33-ABEC-4157-BFFF-57C7243707C1}"/>
              </a:ext>
            </a:extLst>
          </p:cNvPr>
          <p:cNvPicPr>
            <a:picLocks noGrp="1" noChangeAspect="1"/>
          </p:cNvPicPr>
          <p:nvPr>
            <p:ph type="pic" sz="quarter" idx="14"/>
          </p:nvPr>
        </p:nvPicPr>
        <p:blipFill rotWithShape="1">
          <a:blip r:embed="rId6"/>
          <a:srcRect l="18665" t="3608" r="19286" b="522"/>
          <a:stretch/>
        </p:blipFill>
        <p:spPr>
          <a:xfrm>
            <a:off x="9876907" y="5084977"/>
            <a:ext cx="2524836" cy="2924716"/>
          </a:xfrm>
        </p:spPr>
      </p:pic>
      <p:pic>
        <p:nvPicPr>
          <p:cNvPr id="7" name="Picture Placeholder 6" descr="A picture containing person&#10;&#10;Description automatically generated">
            <a:extLst>
              <a:ext uri="{FF2B5EF4-FFF2-40B4-BE49-F238E27FC236}">
                <a16:creationId xmlns:a16="http://schemas.microsoft.com/office/drawing/2014/main" id="{AC4D056E-D141-4556-88E2-1F3D7607B6E1}"/>
              </a:ext>
            </a:extLst>
          </p:cNvPr>
          <p:cNvPicPr>
            <a:picLocks noGrp="1" noChangeAspect="1"/>
          </p:cNvPicPr>
          <p:nvPr>
            <p:ph type="pic" sz="quarter" idx="15"/>
          </p:nvPr>
        </p:nvPicPr>
        <p:blipFill rotWithShape="1">
          <a:blip r:embed="rId7"/>
          <a:srcRect l="31116" t="-149" r="6835" b="4280"/>
          <a:stretch/>
        </p:blipFill>
        <p:spPr>
          <a:xfrm>
            <a:off x="10851434" y="1785237"/>
            <a:ext cx="2524836" cy="2924716"/>
          </a:xfrm>
        </p:spPr>
      </p:pic>
      <p:sp>
        <p:nvSpPr>
          <p:cNvPr id="10" name="Slide Number Placeholder 9">
            <a:extLst>
              <a:ext uri="{FF2B5EF4-FFF2-40B4-BE49-F238E27FC236}">
                <a16:creationId xmlns:a16="http://schemas.microsoft.com/office/drawing/2014/main" id="{7D078C95-BB5E-4C1C-B2BE-A8773F714456}"/>
              </a:ext>
            </a:extLst>
          </p:cNvPr>
          <p:cNvSpPr>
            <a:spLocks noGrp="1"/>
          </p:cNvSpPr>
          <p:nvPr>
            <p:ph type="sldNum" sz="quarter" idx="22"/>
          </p:nvPr>
        </p:nvSpPr>
        <p:spPr/>
        <p:txBody>
          <a:bodyPr/>
          <a:lstStyle/>
          <a:p>
            <a:fld id="{FE7A4BB3-E848-5A44-82DF-322201952CD8}" type="slidenum">
              <a:rPr lang="en-US" smtClean="0"/>
              <a:pPr/>
              <a:t>8</a:t>
            </a:fld>
            <a:endParaRPr lang="en-US" dirty="0"/>
          </a:p>
        </p:txBody>
      </p:sp>
      <p:sp>
        <p:nvSpPr>
          <p:cNvPr id="13" name="Title 12">
            <a:extLst>
              <a:ext uri="{FF2B5EF4-FFF2-40B4-BE49-F238E27FC236}">
                <a16:creationId xmlns:a16="http://schemas.microsoft.com/office/drawing/2014/main" id="{0F76BD59-72F9-4C3D-86FA-87BE315F7782}"/>
              </a:ext>
            </a:extLst>
          </p:cNvPr>
          <p:cNvSpPr>
            <a:spLocks noGrp="1"/>
          </p:cNvSpPr>
          <p:nvPr>
            <p:ph type="title"/>
          </p:nvPr>
        </p:nvSpPr>
        <p:spPr>
          <a:xfrm>
            <a:off x="3200400" y="219909"/>
            <a:ext cx="10972800" cy="1310979"/>
          </a:xfrm>
        </p:spPr>
        <p:txBody>
          <a:bodyPr/>
          <a:lstStyle/>
          <a:p>
            <a:r>
              <a:rPr lang="en-US" dirty="0">
                <a:solidFill>
                  <a:srgbClr val="D1702B"/>
                </a:solidFill>
                <a:latin typeface="Cambria" panose="02040503050406030204" pitchFamily="18" charset="0"/>
                <a:ea typeface="Cambria" panose="02040503050406030204" pitchFamily="18" charset="0"/>
              </a:rPr>
              <a:t>Extracting Water-Soluble Organic Matter (WSOM) from Soils</a:t>
            </a:r>
          </a:p>
        </p:txBody>
      </p:sp>
      <p:sp>
        <p:nvSpPr>
          <p:cNvPr id="30" name="Arrow: Right 29">
            <a:extLst>
              <a:ext uri="{FF2B5EF4-FFF2-40B4-BE49-F238E27FC236}">
                <a16:creationId xmlns:a16="http://schemas.microsoft.com/office/drawing/2014/main" id="{A90465BC-6A45-4E08-8462-AB44F151429B}"/>
              </a:ext>
            </a:extLst>
          </p:cNvPr>
          <p:cNvSpPr/>
          <p:nvPr/>
        </p:nvSpPr>
        <p:spPr>
          <a:xfrm>
            <a:off x="4900123" y="2908433"/>
            <a:ext cx="1363069" cy="345792"/>
          </a:xfrm>
          <a:prstGeom prst="rightArrow">
            <a:avLst/>
          </a:prstGeom>
          <a:solidFill>
            <a:srgbClr val="D1702B"/>
          </a:solidFill>
          <a:ln>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1B9319F-FF16-4828-96DB-F091A89B8280}"/>
              </a:ext>
            </a:extLst>
          </p:cNvPr>
          <p:cNvSpPr txBox="1"/>
          <p:nvPr/>
        </p:nvSpPr>
        <p:spPr>
          <a:xfrm>
            <a:off x="4865055" y="2197799"/>
            <a:ext cx="1419247" cy="769441"/>
          </a:xfrm>
          <a:prstGeom prst="rect">
            <a:avLst/>
          </a:prstGeom>
          <a:noFill/>
        </p:spPr>
        <p:txBody>
          <a:bodyPr wrap="square" rtlCol="0">
            <a:spAutoFit/>
          </a:bodyPr>
          <a:lstStyle/>
          <a:p>
            <a:pPr algn="ctr"/>
            <a:r>
              <a:rPr lang="en-US" sz="2200" dirty="0">
                <a:latin typeface="Cambria" panose="02040503050406030204" pitchFamily="18" charset="0"/>
                <a:ea typeface="Cambria" panose="02040503050406030204" pitchFamily="18" charset="0"/>
              </a:rPr>
              <a:t>MQ water added</a:t>
            </a:r>
          </a:p>
        </p:txBody>
      </p:sp>
      <p:sp>
        <p:nvSpPr>
          <p:cNvPr id="32" name="Arrow: Right 31">
            <a:extLst>
              <a:ext uri="{FF2B5EF4-FFF2-40B4-BE49-F238E27FC236}">
                <a16:creationId xmlns:a16="http://schemas.microsoft.com/office/drawing/2014/main" id="{18D260D9-D242-4A61-975D-158720CC5780}"/>
              </a:ext>
            </a:extLst>
          </p:cNvPr>
          <p:cNvSpPr/>
          <p:nvPr/>
        </p:nvSpPr>
        <p:spPr>
          <a:xfrm>
            <a:off x="9254920" y="2908433"/>
            <a:ext cx="1363069" cy="345792"/>
          </a:xfrm>
          <a:prstGeom prst="rightArrow">
            <a:avLst/>
          </a:prstGeom>
          <a:solidFill>
            <a:srgbClr val="D1702B"/>
          </a:solidFill>
          <a:ln>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8608AB0-FDD6-4FBD-811C-0318E00DBEBE}"/>
              </a:ext>
            </a:extLst>
          </p:cNvPr>
          <p:cNvSpPr txBox="1"/>
          <p:nvPr/>
        </p:nvSpPr>
        <p:spPr>
          <a:xfrm>
            <a:off x="9201430" y="2197799"/>
            <a:ext cx="1475673" cy="769441"/>
          </a:xfrm>
          <a:prstGeom prst="rect">
            <a:avLst/>
          </a:prstGeom>
          <a:noFill/>
        </p:spPr>
        <p:txBody>
          <a:bodyPr wrap="square" rtlCol="0">
            <a:spAutoFit/>
          </a:bodyPr>
          <a:lstStyle/>
          <a:p>
            <a:pPr algn="ctr"/>
            <a:r>
              <a:rPr lang="en-US" sz="2200" dirty="0">
                <a:latin typeface="Cambria" panose="02040503050406030204" pitchFamily="18" charset="0"/>
                <a:ea typeface="Cambria" panose="02040503050406030204" pitchFamily="18" charset="0"/>
              </a:rPr>
              <a:t>Shaken for 1 hour</a:t>
            </a:r>
          </a:p>
        </p:txBody>
      </p:sp>
      <p:sp>
        <p:nvSpPr>
          <p:cNvPr id="35" name="TextBox 34">
            <a:extLst>
              <a:ext uri="{FF2B5EF4-FFF2-40B4-BE49-F238E27FC236}">
                <a16:creationId xmlns:a16="http://schemas.microsoft.com/office/drawing/2014/main" id="{03E61FD2-D4C7-48DF-B0ED-1B8BA42B6782}"/>
              </a:ext>
            </a:extLst>
          </p:cNvPr>
          <p:cNvSpPr txBox="1"/>
          <p:nvPr/>
        </p:nvSpPr>
        <p:spPr>
          <a:xfrm>
            <a:off x="12607713" y="6366616"/>
            <a:ext cx="1593858" cy="769441"/>
          </a:xfrm>
          <a:prstGeom prst="rect">
            <a:avLst/>
          </a:prstGeom>
          <a:noFill/>
        </p:spPr>
        <p:txBody>
          <a:bodyPr wrap="square" rtlCol="0">
            <a:spAutoFit/>
          </a:bodyPr>
          <a:lstStyle/>
          <a:p>
            <a:pPr algn="ctr"/>
            <a:r>
              <a:rPr lang="en-US" sz="2200" dirty="0">
                <a:latin typeface="Cambria" panose="02040503050406030204" pitchFamily="18" charset="0"/>
                <a:ea typeface="Cambria" panose="02040503050406030204" pitchFamily="18" charset="0"/>
              </a:rPr>
              <a:t>Centrifuged for 15 min</a:t>
            </a:r>
          </a:p>
        </p:txBody>
      </p:sp>
      <p:sp>
        <p:nvSpPr>
          <p:cNvPr id="38" name="Arrow: Right 37">
            <a:extLst>
              <a:ext uri="{FF2B5EF4-FFF2-40B4-BE49-F238E27FC236}">
                <a16:creationId xmlns:a16="http://schemas.microsoft.com/office/drawing/2014/main" id="{F1B1914F-48F9-4044-A715-9EFB6C115744}"/>
              </a:ext>
            </a:extLst>
          </p:cNvPr>
          <p:cNvSpPr/>
          <p:nvPr/>
        </p:nvSpPr>
        <p:spPr>
          <a:xfrm rot="10800000">
            <a:off x="7791772" y="5999663"/>
            <a:ext cx="1660333" cy="345792"/>
          </a:xfrm>
          <a:prstGeom prst="rightArrow">
            <a:avLst/>
          </a:prstGeom>
          <a:solidFill>
            <a:srgbClr val="D1702B"/>
          </a:solidFill>
          <a:ln>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E80D45B-15D5-40CF-82FC-A629329A8218}"/>
              </a:ext>
            </a:extLst>
          </p:cNvPr>
          <p:cNvSpPr txBox="1"/>
          <p:nvPr/>
        </p:nvSpPr>
        <p:spPr>
          <a:xfrm>
            <a:off x="7913772" y="5230222"/>
            <a:ext cx="1475673" cy="769441"/>
          </a:xfrm>
          <a:prstGeom prst="rect">
            <a:avLst/>
          </a:prstGeom>
          <a:noFill/>
        </p:spPr>
        <p:txBody>
          <a:bodyPr wrap="square" rtlCol="0">
            <a:spAutoFit/>
          </a:bodyPr>
          <a:lstStyle/>
          <a:p>
            <a:pPr algn="ctr"/>
            <a:r>
              <a:rPr lang="en-US" sz="2200" dirty="0">
                <a:latin typeface="Cambria" panose="02040503050406030204" pitchFamily="18" charset="0"/>
                <a:ea typeface="Cambria" panose="02040503050406030204" pitchFamily="18" charset="0"/>
              </a:rPr>
              <a:t>Filtered (0.45 µm)</a:t>
            </a:r>
          </a:p>
        </p:txBody>
      </p:sp>
      <p:sp>
        <p:nvSpPr>
          <p:cNvPr id="45" name="Arrow: Curved Right 44">
            <a:extLst>
              <a:ext uri="{FF2B5EF4-FFF2-40B4-BE49-F238E27FC236}">
                <a16:creationId xmlns:a16="http://schemas.microsoft.com/office/drawing/2014/main" id="{532B0883-CC4D-482F-8C3A-068CF7CD88A4}"/>
              </a:ext>
            </a:extLst>
          </p:cNvPr>
          <p:cNvSpPr/>
          <p:nvPr/>
        </p:nvSpPr>
        <p:spPr>
          <a:xfrm rot="903499" flipH="1">
            <a:off x="13456489" y="4433463"/>
            <a:ext cx="743397" cy="2004093"/>
          </a:xfrm>
          <a:prstGeom prst="curvedRightArrow">
            <a:avLst>
              <a:gd name="adj1" fmla="val 25000"/>
              <a:gd name="adj2" fmla="val 49054"/>
              <a:gd name="adj3" fmla="val 25000"/>
            </a:avLst>
          </a:prstGeom>
          <a:solidFill>
            <a:srgbClr val="D1702B"/>
          </a:solidFill>
          <a:ln>
            <a:solidFill>
              <a:srgbClr val="D17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18" name="Picture 2" descr="ginger tea GIF">
            <a:extLst>
              <a:ext uri="{FF2B5EF4-FFF2-40B4-BE49-F238E27FC236}">
                <a16:creationId xmlns:a16="http://schemas.microsoft.com/office/drawing/2014/main" id="{0106329F-2C43-4136-B46B-786E3102B6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829" y="5062053"/>
            <a:ext cx="3690767" cy="27646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indoor&#10;&#10;Description automatically generated">
            <a:extLst>
              <a:ext uri="{FF2B5EF4-FFF2-40B4-BE49-F238E27FC236}">
                <a16:creationId xmlns:a16="http://schemas.microsoft.com/office/drawing/2014/main" id="{8947F03E-7A7D-499F-A0F7-E2EC835171A7}"/>
              </a:ext>
            </a:extLst>
          </p:cNvPr>
          <p:cNvPicPr>
            <a:picLocks noChangeAspect="1"/>
          </p:cNvPicPr>
          <p:nvPr/>
        </p:nvPicPr>
        <p:blipFill rotWithShape="1">
          <a:blip r:embed="rId9"/>
          <a:srcRect b="14428"/>
          <a:stretch/>
        </p:blipFill>
        <p:spPr>
          <a:xfrm>
            <a:off x="3200400" y="5145431"/>
            <a:ext cx="4368724" cy="2803808"/>
          </a:xfrm>
          <a:prstGeom prst="rect">
            <a:avLst/>
          </a:prstGeom>
        </p:spPr>
      </p:pic>
    </p:spTree>
    <p:extLst>
      <p:ext uri="{BB962C8B-B14F-4D97-AF65-F5344CB8AC3E}">
        <p14:creationId xmlns:p14="http://schemas.microsoft.com/office/powerpoint/2010/main" val="179489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xit" presetSubtype="0" fill="hold" nodeType="withEffect">
                                  <p:stCondLst>
                                    <p:cond delay="0"/>
                                  </p:stCondLst>
                                  <p:childTnLst>
                                    <p:animEffect transition="out" filter="fade">
                                      <p:cBhvr>
                                        <p:cTn id="20" dur="500"/>
                                        <p:tgtEl>
                                          <p:spTgt spid="9218"/>
                                        </p:tgtEl>
                                      </p:cBhvr>
                                    </p:animEffect>
                                    <p:set>
                                      <p:cBhvr>
                                        <p:cTn id="21" dur="1" fill="hold">
                                          <p:stCondLst>
                                            <p:cond delay="499"/>
                                          </p:stCondLst>
                                        </p:cTn>
                                        <p:tgtEl>
                                          <p:spTgt spid="921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animBg="1"/>
      <p:bldP spid="33" grpId="0"/>
      <p:bldP spid="35" grpId="0"/>
      <p:bldP spid="38" grpId="0" animBg="1"/>
      <p:bldP spid="39" grpId="0"/>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B2682E20-B29C-4393-8C11-44DE78D9BA47}"/>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21" name="Content Placeholder 20">
            <a:extLst>
              <a:ext uri="{FF2B5EF4-FFF2-40B4-BE49-F238E27FC236}">
                <a16:creationId xmlns:a16="http://schemas.microsoft.com/office/drawing/2014/main" id="{61C00F9E-C700-4455-9D48-13D54F1B9855}"/>
              </a:ext>
            </a:extLst>
          </p:cNvPr>
          <p:cNvSpPr>
            <a:spLocks noGrp="1"/>
          </p:cNvSpPr>
          <p:nvPr>
            <p:ph sz="quarter" idx="21"/>
          </p:nvPr>
        </p:nvSpPr>
        <p:spPr>
          <a:xfrm>
            <a:off x="1371598" y="4343401"/>
            <a:ext cx="4572001" cy="3429000"/>
          </a:xfrm>
        </p:spPr>
        <p:txBody>
          <a:bodyPr/>
          <a:lstStyle/>
          <a:p>
            <a:r>
              <a:rPr lang="en-US" sz="3200" dirty="0">
                <a:latin typeface="Cambria" panose="02040503050406030204" pitchFamily="18" charset="0"/>
                <a:ea typeface="Cambria" panose="02040503050406030204" pitchFamily="18" charset="0"/>
              </a:rPr>
              <a:t>Total Organic Carbon Analyzer, to determine WSOM concentrations</a:t>
            </a:r>
          </a:p>
          <a:p>
            <a:r>
              <a:rPr lang="en-US" sz="3200" dirty="0" err="1">
                <a:latin typeface="Cambria" panose="02040503050406030204" pitchFamily="18" charset="0"/>
                <a:ea typeface="Cambria" panose="02040503050406030204" pitchFamily="18" charset="0"/>
              </a:rPr>
              <a:t>Aqualog</a:t>
            </a:r>
            <a:r>
              <a:rPr lang="en-US" sz="3200" dirty="0">
                <a:latin typeface="Cambria" panose="02040503050406030204" pitchFamily="18" charset="0"/>
                <a:ea typeface="Cambria" panose="02040503050406030204" pitchFamily="18" charset="0"/>
              </a:rPr>
              <a:t>, to collect spectral data on CDOM</a:t>
            </a:r>
          </a:p>
        </p:txBody>
      </p:sp>
      <p:sp>
        <p:nvSpPr>
          <p:cNvPr id="19" name="Title 18">
            <a:extLst>
              <a:ext uri="{FF2B5EF4-FFF2-40B4-BE49-F238E27FC236}">
                <a16:creationId xmlns:a16="http://schemas.microsoft.com/office/drawing/2014/main" id="{440E6BD8-60B2-4E67-9FE8-5BAE8A7374EF}"/>
              </a:ext>
            </a:extLst>
          </p:cNvPr>
          <p:cNvSpPr>
            <a:spLocks noGrp="1"/>
          </p:cNvSpPr>
          <p:nvPr>
            <p:ph type="title"/>
          </p:nvPr>
        </p:nvSpPr>
        <p:spPr>
          <a:xfrm>
            <a:off x="1218520" y="2511879"/>
            <a:ext cx="5246916" cy="1590675"/>
          </a:xfrm>
        </p:spPr>
        <p:txBody>
          <a:bodyPr/>
          <a:lstStyle/>
          <a:p>
            <a:r>
              <a:rPr lang="en-US" dirty="0">
                <a:latin typeface="Cambria" panose="02040503050406030204" pitchFamily="18" charset="0"/>
                <a:ea typeface="Cambria" panose="02040503050406030204" pitchFamily="18" charset="0"/>
              </a:rPr>
              <a:t>After collection, extracts and water samples were then run on two different instruments.</a:t>
            </a:r>
          </a:p>
        </p:txBody>
      </p:sp>
      <p:sp>
        <p:nvSpPr>
          <p:cNvPr id="22" name="Rectangle 21">
            <a:extLst>
              <a:ext uri="{FF2B5EF4-FFF2-40B4-BE49-F238E27FC236}">
                <a16:creationId xmlns:a16="http://schemas.microsoft.com/office/drawing/2014/main" id="{C3FF79F4-04B0-419C-9E16-6AA18A1582AF}"/>
              </a:ext>
            </a:extLst>
          </p:cNvPr>
          <p:cNvSpPr/>
          <p:nvPr/>
        </p:nvSpPr>
        <p:spPr>
          <a:xfrm>
            <a:off x="12369800" y="6743700"/>
            <a:ext cx="866141" cy="698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erson using a microscope&#10;&#10;Description automatically generated with low confidence">
            <a:extLst>
              <a:ext uri="{FF2B5EF4-FFF2-40B4-BE49-F238E27FC236}">
                <a16:creationId xmlns:a16="http://schemas.microsoft.com/office/drawing/2014/main" id="{E68B87E7-8078-468B-9CAB-B427DAA7B21E}"/>
              </a:ext>
            </a:extLst>
          </p:cNvPr>
          <p:cNvPicPr>
            <a:picLocks noChangeAspect="1"/>
          </p:cNvPicPr>
          <p:nvPr/>
        </p:nvPicPr>
        <p:blipFill>
          <a:blip r:embed="rId2"/>
          <a:stretch>
            <a:fillRect/>
          </a:stretch>
        </p:blipFill>
        <p:spPr>
          <a:xfrm>
            <a:off x="8230281" y="4034065"/>
            <a:ext cx="5181599" cy="3886199"/>
          </a:xfrm>
          <a:prstGeom prst="rect">
            <a:avLst/>
          </a:prstGeom>
        </p:spPr>
      </p:pic>
      <p:pic>
        <p:nvPicPr>
          <p:cNvPr id="28" name="Picture 27" descr="A person in a lab coat&#10;&#10;Description automatically generated with low confidence">
            <a:extLst>
              <a:ext uri="{FF2B5EF4-FFF2-40B4-BE49-F238E27FC236}">
                <a16:creationId xmlns:a16="http://schemas.microsoft.com/office/drawing/2014/main" id="{0782C72F-E0B6-4361-816D-3CAB7DD961EF}"/>
              </a:ext>
            </a:extLst>
          </p:cNvPr>
          <p:cNvPicPr>
            <a:picLocks noChangeAspect="1"/>
          </p:cNvPicPr>
          <p:nvPr/>
        </p:nvPicPr>
        <p:blipFill rotWithShape="1">
          <a:blip r:embed="rId3"/>
          <a:srcRect t="14694"/>
          <a:stretch/>
        </p:blipFill>
        <p:spPr>
          <a:xfrm>
            <a:off x="8230281" y="351972"/>
            <a:ext cx="5181599" cy="3315154"/>
          </a:xfrm>
          <a:prstGeom prst="rect">
            <a:avLst/>
          </a:prstGeom>
        </p:spPr>
      </p:pic>
    </p:spTree>
    <p:extLst>
      <p:ext uri="{BB962C8B-B14F-4D97-AF65-F5344CB8AC3E}">
        <p14:creationId xmlns:p14="http://schemas.microsoft.com/office/powerpoint/2010/main" val="406925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fade">
                                      <p:cBhvr>
                                        <p:cTn id="15" dur="500"/>
                                        <p:tgtEl>
                                          <p:spTgt spid="21">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14.potx" id="{4ECE3F1B-7249-4F74-AD4F-31B262DE6F05}" vid="{1A89BC5E-66E9-4E6C-9E6D-EC32C9FD3D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PNNL_14</Template>
  <TotalTime>6955</TotalTime>
  <Words>946</Words>
  <Application>Microsoft Office PowerPoint</Application>
  <PresentationFormat>Custom</PresentationFormat>
  <Paragraphs>170</Paragraphs>
  <Slides>26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Cambria</vt:lpstr>
      <vt:lpstr>Times New Roman</vt:lpstr>
      <vt:lpstr>Wingdings</vt:lpstr>
      <vt:lpstr>PNNL_Option_4</vt:lpstr>
      <vt:lpstr>Exploring Dissolved Organic Matter Characteristics Across the Coastal Terrestrial-Aquatic Interface</vt:lpstr>
      <vt:lpstr>The Terrestrial Aquatic-Interface (TAI) is a Biogeochemical Hot Spot</vt:lpstr>
      <vt:lpstr>Dissolved Organic Matter (DOM)</vt:lpstr>
      <vt:lpstr>Aquatic DOM</vt:lpstr>
      <vt:lpstr>OM fluxes are very important to understand!</vt:lpstr>
      <vt:lpstr>Our Goal: Understand DOM Characteristics and Linkages Across the TAI Gradient</vt:lpstr>
      <vt:lpstr>Sampling Sites</vt:lpstr>
      <vt:lpstr>Extracting Water-Soluble Organic Matter (WSOM) from Soils</vt:lpstr>
      <vt:lpstr>After collection, extracts and water samples were then run on two different instruments.</vt:lpstr>
      <vt:lpstr>WSOC/DOC Concentration Across the TAI Gradient</vt:lpstr>
      <vt:lpstr>WSOC/DOC Concentration Across the TAI Gradient</vt:lpstr>
      <vt:lpstr>OM Composition: Using Spectral Metrics from Aqualog Data</vt:lpstr>
      <vt:lpstr>PowerPoint Presentation</vt:lpstr>
      <vt:lpstr>Summary: Dissolved Organic Matter Across the TAI Gradient</vt:lpstr>
      <vt:lpstr>Acknowledgements</vt:lpstr>
      <vt:lpstr>PowerPoint Presentation</vt:lpstr>
      <vt:lpstr>Land Cover Impacts on Aquatic DOM</vt:lpstr>
      <vt:lpstr>TAI Gradient</vt:lpstr>
      <vt:lpstr>Relationship between WSOC Concentration and Total Soil Carbon Percentage</vt:lpstr>
      <vt:lpstr>Soil Total Carbon Percentages Across the TAI Gradient</vt:lpstr>
      <vt:lpstr>WSOC Concentrations, Extrapolated to Field Moist Soils Using Gravimetric Water Content</vt:lpstr>
      <vt:lpstr>Relationship between WSOC Concentration and Loss on Ignition Percentage</vt:lpstr>
      <vt:lpstr>Example Data Outputs from the Aqualog</vt:lpstr>
      <vt:lpstr>Example Data Outputs from the Aqualog</vt:lpstr>
      <vt:lpstr>Absorbance  Metrics</vt:lpstr>
      <vt:lpstr>Fluorescence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McElhinny, Julia S</dc:creator>
  <cp:lastModifiedBy>McElhinny, Julia S</cp:lastModifiedBy>
  <cp:revision>1</cp:revision>
  <dcterms:created xsi:type="dcterms:W3CDTF">2022-12-02T21:44:50Z</dcterms:created>
  <dcterms:modified xsi:type="dcterms:W3CDTF">2022-12-20T18:40:56Z</dcterms:modified>
</cp:coreProperties>
</file>